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62" r:id="rId4"/>
    <p:sldMasterId id="2147483674" r:id="rId5"/>
    <p:sldMasterId id="2147485226" r:id="rId6"/>
    <p:sldMasterId id="2147487238" r:id="rId7"/>
    <p:sldMasterId id="2147487569" r:id="rId8"/>
  </p:sldMasterIdLst>
  <p:notesMasterIdLst>
    <p:notesMasterId r:id="rId43"/>
  </p:notesMasterIdLst>
  <p:handoutMasterIdLst>
    <p:handoutMasterId r:id="rId44"/>
  </p:handoutMasterIdLst>
  <p:sldIdLst>
    <p:sldId id="257" r:id="rId9"/>
    <p:sldId id="455" r:id="rId10"/>
    <p:sldId id="367" r:id="rId11"/>
    <p:sldId id="399" r:id="rId12"/>
    <p:sldId id="456" r:id="rId13"/>
    <p:sldId id="457" r:id="rId14"/>
    <p:sldId id="401" r:id="rId15"/>
    <p:sldId id="403" r:id="rId16"/>
    <p:sldId id="408" r:id="rId17"/>
    <p:sldId id="407" r:id="rId18"/>
    <p:sldId id="381" r:id="rId19"/>
    <p:sldId id="439" r:id="rId20"/>
    <p:sldId id="446" r:id="rId21"/>
    <p:sldId id="458" r:id="rId22"/>
    <p:sldId id="440" r:id="rId23"/>
    <p:sldId id="443" r:id="rId24"/>
    <p:sldId id="426" r:id="rId25"/>
    <p:sldId id="410" r:id="rId26"/>
    <p:sldId id="370" r:id="rId27"/>
    <p:sldId id="459" r:id="rId28"/>
    <p:sldId id="374" r:id="rId29"/>
    <p:sldId id="414" r:id="rId30"/>
    <p:sldId id="425" r:id="rId31"/>
    <p:sldId id="454" r:id="rId32"/>
    <p:sldId id="387" r:id="rId33"/>
    <p:sldId id="432" r:id="rId34"/>
    <p:sldId id="358" r:id="rId35"/>
    <p:sldId id="451" r:id="rId36"/>
    <p:sldId id="447" r:id="rId37"/>
    <p:sldId id="449" r:id="rId38"/>
    <p:sldId id="450" r:id="rId39"/>
    <p:sldId id="452" r:id="rId40"/>
    <p:sldId id="437" r:id="rId41"/>
    <p:sldId id="438" r:id="rId42"/>
  </p:sldIdLst>
  <p:sldSz cx="9144000" cy="6858000" type="screen4x3"/>
  <p:notesSz cx="6667500" cy="99044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56599" autoAdjust="0"/>
  </p:normalViewPr>
  <p:slideViewPr>
    <p:cSldViewPr>
      <p:cViewPr varScale="1">
        <p:scale>
          <a:sx n="65" d="100"/>
          <a:sy n="65" d="100"/>
        </p:scale>
        <p:origin x="3448"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viewProps" Target="viewProps.xml"/><Relationship Id="rId20" Type="http://schemas.openxmlformats.org/officeDocument/2006/relationships/slide" Target="slides/slide12.xml"/><Relationship Id="rId41" Type="http://schemas.openxmlformats.org/officeDocument/2006/relationships/slide" Target="slides/slide3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274703-7F1F-CD45-A58E-636A86447BC8}"/>
              </a:ext>
            </a:extLst>
          </p:cNvPr>
          <p:cNvSpPr>
            <a:spLocks noGrp="1"/>
          </p:cNvSpPr>
          <p:nvPr>
            <p:ph type="hdr" sz="quarter"/>
          </p:nvPr>
        </p:nvSpPr>
        <p:spPr>
          <a:xfrm>
            <a:off x="0" y="0"/>
            <a:ext cx="2889250" cy="4953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D20E4F47-514A-CC49-BECE-36C983B961FE}"/>
              </a:ext>
            </a:extLst>
          </p:cNvPr>
          <p:cNvSpPr>
            <a:spLocks noGrp="1"/>
          </p:cNvSpPr>
          <p:nvPr>
            <p:ph type="dt" sz="quarter" idx="1"/>
          </p:nvPr>
        </p:nvSpPr>
        <p:spPr>
          <a:xfrm>
            <a:off x="3776663" y="0"/>
            <a:ext cx="2889250" cy="495300"/>
          </a:xfrm>
          <a:prstGeom prst="rect">
            <a:avLst/>
          </a:prstGeom>
        </p:spPr>
        <p:txBody>
          <a:bodyPr vert="horz" lIns="91440" tIns="45720" rIns="91440" bIns="45720" rtlCol="0"/>
          <a:lstStyle>
            <a:lvl1pPr algn="r" eaLnBrk="1" hangingPunct="1">
              <a:defRPr sz="1200">
                <a:latin typeface="Arial" charset="0"/>
              </a:defRPr>
            </a:lvl1pPr>
          </a:lstStyle>
          <a:p>
            <a:pPr>
              <a:defRPr/>
            </a:pPr>
            <a:fld id="{8B084670-8B22-5C4D-BAC6-F3986A03FC55}" type="datetimeFigureOut">
              <a:rPr lang="en-GB"/>
              <a:pPr>
                <a:defRPr/>
              </a:pPr>
              <a:t>16/09/2023</a:t>
            </a:fld>
            <a:endParaRPr lang="en-GB"/>
          </a:p>
        </p:txBody>
      </p:sp>
      <p:sp>
        <p:nvSpPr>
          <p:cNvPr id="4" name="Footer Placeholder 3">
            <a:extLst>
              <a:ext uri="{FF2B5EF4-FFF2-40B4-BE49-F238E27FC236}">
                <a16:creationId xmlns:a16="http://schemas.microsoft.com/office/drawing/2014/main" id="{F4C63C46-FC70-D943-817B-FC677FB27503}"/>
              </a:ext>
            </a:extLst>
          </p:cNvPr>
          <p:cNvSpPr>
            <a:spLocks noGrp="1"/>
          </p:cNvSpPr>
          <p:nvPr>
            <p:ph type="ftr" sz="quarter" idx="2"/>
          </p:nvPr>
        </p:nvSpPr>
        <p:spPr>
          <a:xfrm>
            <a:off x="0" y="9407525"/>
            <a:ext cx="2889250" cy="4953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GB"/>
          </a:p>
        </p:txBody>
      </p:sp>
      <p:sp>
        <p:nvSpPr>
          <p:cNvPr id="5" name="Slide Number Placeholder 4">
            <a:extLst>
              <a:ext uri="{FF2B5EF4-FFF2-40B4-BE49-F238E27FC236}">
                <a16:creationId xmlns:a16="http://schemas.microsoft.com/office/drawing/2014/main" id="{12F37E72-A1B4-6F4E-90FF-35A76EF29532}"/>
              </a:ext>
            </a:extLst>
          </p:cNvPr>
          <p:cNvSpPr>
            <a:spLocks noGrp="1"/>
          </p:cNvSpPr>
          <p:nvPr>
            <p:ph type="sldNum" sz="quarter" idx="3"/>
          </p:nvPr>
        </p:nvSpPr>
        <p:spPr>
          <a:xfrm>
            <a:off x="3776663" y="9407525"/>
            <a:ext cx="2889250"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E4915D6-7D20-564A-81D0-5D36EE69CED9}"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8A56A4-DA53-2444-A93B-E7678CA9E054}"/>
              </a:ext>
            </a:extLst>
          </p:cNvPr>
          <p:cNvSpPr>
            <a:spLocks noGrp="1"/>
          </p:cNvSpPr>
          <p:nvPr>
            <p:ph type="hdr" sz="quarter"/>
          </p:nvPr>
        </p:nvSpPr>
        <p:spPr>
          <a:xfrm>
            <a:off x="0" y="0"/>
            <a:ext cx="2889250"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FBDB6084-E9D1-DD4C-A9C5-7BE7D77AD5A8}"/>
              </a:ext>
            </a:extLst>
          </p:cNvPr>
          <p:cNvSpPr>
            <a:spLocks noGrp="1"/>
          </p:cNvSpPr>
          <p:nvPr>
            <p:ph type="dt" idx="1"/>
          </p:nvPr>
        </p:nvSpPr>
        <p:spPr>
          <a:xfrm>
            <a:off x="3776663" y="0"/>
            <a:ext cx="2889250" cy="4953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1046EB16-BE35-F94E-BCA1-6A1111A788E0}" type="datetimeFigureOut">
              <a:rPr lang="en-US"/>
              <a:pPr>
                <a:defRPr/>
              </a:pPr>
              <a:t>9/16/23</a:t>
            </a:fld>
            <a:endParaRPr lang="en-US"/>
          </a:p>
        </p:txBody>
      </p:sp>
      <p:sp>
        <p:nvSpPr>
          <p:cNvPr id="4" name="Slide Image Placeholder 3">
            <a:extLst>
              <a:ext uri="{FF2B5EF4-FFF2-40B4-BE49-F238E27FC236}">
                <a16:creationId xmlns:a16="http://schemas.microsoft.com/office/drawing/2014/main" id="{18B7CF05-9413-3148-B1CC-CFCA66346C49}"/>
              </a:ext>
            </a:extLst>
          </p:cNvPr>
          <p:cNvSpPr>
            <a:spLocks noGrp="1" noRot="1" noChangeAspect="1"/>
          </p:cNvSpPr>
          <p:nvPr>
            <p:ph type="sldImg" idx="2"/>
          </p:nvPr>
        </p:nvSpPr>
        <p:spPr>
          <a:xfrm>
            <a:off x="857250" y="742950"/>
            <a:ext cx="4953000" cy="3714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558F2BB-6978-554A-81F0-FC8A1C4231A2}"/>
              </a:ext>
            </a:extLst>
          </p:cNvPr>
          <p:cNvSpPr>
            <a:spLocks noGrp="1"/>
          </p:cNvSpPr>
          <p:nvPr>
            <p:ph type="body" sz="quarter" idx="3"/>
          </p:nvPr>
        </p:nvSpPr>
        <p:spPr>
          <a:xfrm>
            <a:off x="666750" y="4705350"/>
            <a:ext cx="5334000" cy="445611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4FD8E3D-8394-394F-B288-C45A8C866FFF}"/>
              </a:ext>
            </a:extLst>
          </p:cNvPr>
          <p:cNvSpPr>
            <a:spLocks noGrp="1"/>
          </p:cNvSpPr>
          <p:nvPr>
            <p:ph type="ftr" sz="quarter" idx="4"/>
          </p:nvPr>
        </p:nvSpPr>
        <p:spPr>
          <a:xfrm>
            <a:off x="0" y="9407525"/>
            <a:ext cx="2889250"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C9A0918-ECA2-7340-87D8-8CF2756E6824}"/>
              </a:ext>
            </a:extLst>
          </p:cNvPr>
          <p:cNvSpPr>
            <a:spLocks noGrp="1"/>
          </p:cNvSpPr>
          <p:nvPr>
            <p:ph type="sldNum" sz="quarter" idx="5"/>
          </p:nvPr>
        </p:nvSpPr>
        <p:spPr>
          <a:xfrm>
            <a:off x="3776663" y="9407525"/>
            <a:ext cx="2889250"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F670BAA1-37BD-D44F-A896-BADE2CD4AE5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FA8F9565-B7EA-E942-9184-21EBFF58A8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B3B8A48F-3877-0C48-B497-F0293E1AA4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7652" name="Header Placeholder 3">
            <a:extLst>
              <a:ext uri="{FF2B5EF4-FFF2-40B4-BE49-F238E27FC236}">
                <a16:creationId xmlns:a16="http://schemas.microsoft.com/office/drawing/2014/main" id="{395A5FA8-18EA-8149-B7DF-38158BEEF253}"/>
              </a:ext>
            </a:extLst>
          </p:cNvPr>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endParaRPr lang="en-US" dirty="0"/>
          </a:p>
        </p:txBody>
      </p:sp>
      <p:sp>
        <p:nvSpPr>
          <p:cNvPr id="27653" name="Date Placeholder 4">
            <a:extLst>
              <a:ext uri="{FF2B5EF4-FFF2-40B4-BE49-F238E27FC236}">
                <a16:creationId xmlns:a16="http://schemas.microsoft.com/office/drawing/2014/main" id="{CFEEB691-00E6-6149-AA8B-3580528711F4}"/>
              </a:ext>
            </a:extLst>
          </p:cNvPr>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A579C47F-DBE6-48A5-968A-366CB02ABB23}" type="datetime8">
              <a:rPr lang="en-US" smtClean="0"/>
              <a:pPr fontAlgn="base">
                <a:spcBef>
                  <a:spcPct val="0"/>
                </a:spcBef>
                <a:spcAft>
                  <a:spcPct val="0"/>
                </a:spcAft>
                <a:defRPr/>
              </a:pPr>
              <a:t>9/16/23 4:29 PM</a:t>
            </a:fld>
            <a:endParaRPr lang="en-US" dirty="0"/>
          </a:p>
        </p:txBody>
      </p:sp>
      <p:sp>
        <p:nvSpPr>
          <p:cNvPr id="27654" name="Footer Placeholder 5">
            <a:extLst>
              <a:ext uri="{FF2B5EF4-FFF2-40B4-BE49-F238E27FC236}">
                <a16:creationId xmlns:a16="http://schemas.microsoft.com/office/drawing/2014/main" id="{8CA72AFC-33CD-3A44-9465-83BD2381B0EB}"/>
              </a:ext>
            </a:extLst>
          </p:cNvPr>
          <p:cNvSpPr>
            <a:spLocks noGrp="1"/>
          </p:cNvSpPr>
          <p:nvPr>
            <p:ph type="ftr" sz="quarter" idx="4"/>
          </p:nvPr>
        </p:nvSpPr>
        <p:spPr bwMode="auto">
          <a:xfrm>
            <a:off x="0" y="9407525"/>
            <a:ext cx="6000750" cy="495300"/>
          </a:xfrm>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pPr fontAlgn="base">
              <a:spcBef>
                <a:spcPct val="0"/>
              </a:spcBef>
              <a:spcAft>
                <a:spcPct val="0"/>
              </a:spcAft>
              <a:defRPr/>
            </a:pPr>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pPr fontAlgn="base">
              <a:spcBef>
                <a:spcPct val="0"/>
              </a:spcBef>
              <a:spcAft>
                <a:spcPct val="0"/>
              </a:spcAft>
              <a:defRPr/>
            </a:pPr>
            <a:endParaRPr lang="en-US" sz="500" dirty="0"/>
          </a:p>
        </p:txBody>
      </p:sp>
      <p:sp>
        <p:nvSpPr>
          <p:cNvPr id="23559" name="Slide Number Placeholder 6">
            <a:extLst>
              <a:ext uri="{FF2B5EF4-FFF2-40B4-BE49-F238E27FC236}">
                <a16:creationId xmlns:a16="http://schemas.microsoft.com/office/drawing/2014/main" id="{61512574-E4E0-C84C-AD55-927AD4FB1D7C}"/>
              </a:ext>
            </a:extLst>
          </p:cNvPr>
          <p:cNvSpPr>
            <a:spLocks noGrp="1"/>
          </p:cNvSpPr>
          <p:nvPr>
            <p:ph type="sldNum" sz="quarter" idx="5"/>
          </p:nvPr>
        </p:nvSpPr>
        <p:spPr bwMode="auto">
          <a:xfrm>
            <a:off x="6000750" y="9407525"/>
            <a:ext cx="665163" cy="49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DEC311-5B77-914E-B5BB-944319D417FB}"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A4E17517-EBB1-B149-89BF-9DCFFC1949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52EA9622-6FAE-2A48-BBB9-742091DFA0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anose="020B0604020202020204" pitchFamily="34" charset="0"/>
            </a:endParaRPr>
          </a:p>
        </p:txBody>
      </p:sp>
      <p:sp>
        <p:nvSpPr>
          <p:cNvPr id="41988" name="Slide Number Placeholder 3">
            <a:extLst>
              <a:ext uri="{FF2B5EF4-FFF2-40B4-BE49-F238E27FC236}">
                <a16:creationId xmlns:a16="http://schemas.microsoft.com/office/drawing/2014/main" id="{2427DF96-5A47-9F44-970F-53BBFAF128A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036CA8-4AF6-4046-AAAE-399C646286F2}" type="slidenum">
              <a:rPr lang="en-GB" altLang="en-US">
                <a:solidFill>
                  <a:srgbClr val="000000"/>
                </a:solidFill>
              </a:rPr>
              <a:pPr/>
              <a:t>13</a:t>
            </a:fld>
            <a:endParaRPr lang="en-GB"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27B5394-3527-CB41-BD29-7530675AD7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11EC3220-D4E9-C344-B81F-AFC09B2236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4036" name="Slide Number Placeholder 3">
            <a:extLst>
              <a:ext uri="{FF2B5EF4-FFF2-40B4-BE49-F238E27FC236}">
                <a16:creationId xmlns:a16="http://schemas.microsoft.com/office/drawing/2014/main" id="{7D124FE8-D2C0-CB42-9EE4-A5A74C5B81D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31570F9-5110-DD41-99E7-C2704E1D0AD4}" type="slidenum">
              <a:rPr lang="en-US" altLang="en-US">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B52A022-5F47-104D-AF69-8755933CB0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AF4DE64C-B49D-8740-998F-B8C7E16BE3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6084" name="Slide Number Placeholder 3">
            <a:extLst>
              <a:ext uri="{FF2B5EF4-FFF2-40B4-BE49-F238E27FC236}">
                <a16:creationId xmlns:a16="http://schemas.microsoft.com/office/drawing/2014/main" id="{099A0859-B0E0-E24C-A02D-F9863198FB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AF0449-E3EB-434C-9BFC-CA55E76A66B6}" type="slidenum">
              <a:rPr lang="en-US" altLang="en-US">
                <a:latin typeface="Calibri" panose="020F0502020204030204" pitchFamily="34" charset="0"/>
              </a:rPr>
              <a:pPr/>
              <a:t>16</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ED90A79C-34FD-0C46-836B-ED8BA629B0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86E5958A-2FD9-774A-9618-0E56630616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8132" name="Slide Number Placeholder 3">
            <a:extLst>
              <a:ext uri="{FF2B5EF4-FFF2-40B4-BE49-F238E27FC236}">
                <a16:creationId xmlns:a16="http://schemas.microsoft.com/office/drawing/2014/main" id="{D31DB179-0ABF-8847-8964-871CB4C7E1A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C101E5-858A-3848-ACF7-10585DB9176C}" type="slidenum">
              <a:rPr lang="en-US" altLang="en-US"/>
              <a:pPr>
                <a:spcBef>
                  <a:spcPct val="0"/>
                </a:spcBef>
              </a:pPr>
              <a:t>17</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DE0E246-4FF9-874F-BE06-5F9538C1114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87CE383C-B577-824A-9D58-AAB55D1E13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0180" name="Slide Number Placeholder 3">
            <a:extLst>
              <a:ext uri="{FF2B5EF4-FFF2-40B4-BE49-F238E27FC236}">
                <a16:creationId xmlns:a16="http://schemas.microsoft.com/office/drawing/2014/main" id="{DF45576D-A455-4A48-A686-9DC34BA32E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B7ECC89-866F-D74B-B27C-C628B199FC21}" type="slidenum">
              <a:rPr lang="en-US" altLang="en-US"/>
              <a:pPr>
                <a:spcBef>
                  <a:spcPct val="0"/>
                </a:spcBef>
              </a:pPr>
              <a:t>18</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E60A08F-DBA7-E443-AB99-11ECEB47A5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C7BE43B0-CC05-D44E-A3B9-CD39DF1B7C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2228" name="Slide Number Placeholder 3">
            <a:extLst>
              <a:ext uri="{FF2B5EF4-FFF2-40B4-BE49-F238E27FC236}">
                <a16:creationId xmlns:a16="http://schemas.microsoft.com/office/drawing/2014/main" id="{0916F240-E21C-A845-B22F-3F0B37C1A3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D52589-28F6-AF40-A217-292B0CEFBEED}" type="slidenum">
              <a:rPr lang="en-US" altLang="en-US"/>
              <a:pPr>
                <a:spcBef>
                  <a:spcPct val="0"/>
                </a:spcBef>
              </a:pPr>
              <a:t>19</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7B4C799-FE5A-F740-B7B2-AB358B15E8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76F866F8-6607-4A4D-94A9-446E3DBC5E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4276" name="Slide Number Placeholder 3">
            <a:extLst>
              <a:ext uri="{FF2B5EF4-FFF2-40B4-BE49-F238E27FC236}">
                <a16:creationId xmlns:a16="http://schemas.microsoft.com/office/drawing/2014/main" id="{59E7D4DB-812D-0F4B-809F-6461DC37408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7ED4B5-4616-6D4D-8544-AC655616244A}" type="slidenum">
              <a:rPr lang="en-US" altLang="en-US"/>
              <a:pPr>
                <a:spcBef>
                  <a:spcPct val="0"/>
                </a:spcBef>
              </a:pPr>
              <a:t>21</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5B0C9E58-E4DC-D942-85FC-A41F238157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9796895C-9B89-1D47-B94A-13DAC343F9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6324" name="Slide Number Placeholder 3">
            <a:extLst>
              <a:ext uri="{FF2B5EF4-FFF2-40B4-BE49-F238E27FC236}">
                <a16:creationId xmlns:a16="http://schemas.microsoft.com/office/drawing/2014/main" id="{96259AE9-17C1-9D45-9B16-BDCF471E1B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02764A-BBC4-004D-ACD3-BCE26074D5EE}" type="slidenum">
              <a:rPr lang="en-US" altLang="en-US">
                <a:latin typeface="Calibri" panose="020F0502020204030204" pitchFamily="34" charset="0"/>
              </a:rPr>
              <a:pPr/>
              <a:t>22</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33758E1B-BD07-4740-BD27-D598C24DF5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6D63DB00-903C-0048-A9B6-7208FEC312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58372" name="Slide Number Placeholder 3">
            <a:extLst>
              <a:ext uri="{FF2B5EF4-FFF2-40B4-BE49-F238E27FC236}">
                <a16:creationId xmlns:a16="http://schemas.microsoft.com/office/drawing/2014/main" id="{B2711432-CEAC-FD40-BA11-39B569D477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E062D48-B435-BE4D-BE02-D55CAAEC192B}" type="slidenum">
              <a:rPr lang="en-US" altLang="en-US"/>
              <a:pPr>
                <a:spcBef>
                  <a:spcPct val="0"/>
                </a:spcBef>
              </a:pPr>
              <a:t>23</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2DE65C3F-1B36-744F-A717-02FB15B51D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C8393AC9-F669-C243-968E-42532B5CDE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1444" name="Slide Number Placeholder 3">
            <a:extLst>
              <a:ext uri="{FF2B5EF4-FFF2-40B4-BE49-F238E27FC236}">
                <a16:creationId xmlns:a16="http://schemas.microsoft.com/office/drawing/2014/main" id="{A5EA24E8-D9E9-6A43-967D-A1E1A04A79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BC2E5BA-4A61-F948-9A1C-A6A8A11BDDF5}" type="slidenum">
              <a:rPr lang="en-US" altLang="en-US"/>
              <a:pPr>
                <a:spcBef>
                  <a:spcPct val="0"/>
                </a:spcBef>
              </a:pPr>
              <a:t>25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E13D503-6F4D-8C4C-BE2E-E0CC12CE4E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BD63C54-D330-8B45-8E50-74D0AF24C0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5604" name="Slide Number Placeholder 3">
            <a:extLst>
              <a:ext uri="{FF2B5EF4-FFF2-40B4-BE49-F238E27FC236}">
                <a16:creationId xmlns:a16="http://schemas.microsoft.com/office/drawing/2014/main" id="{C403750E-5F05-AD4D-A287-2F6E0DF566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D79D31A-1A43-174C-99FD-AA6E632C168C}" type="slidenum">
              <a:rPr lang="en-US" altLang="en-US"/>
              <a:pPr>
                <a:spcBef>
                  <a:spcPct val="0"/>
                </a:spcBef>
              </a:pPr>
              <a:t>3</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939E3C94-3313-9746-81A3-F5C43FC5D9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13044D24-B79E-834C-8891-3A40AD069C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63492" name="Slide Number Placeholder 3">
            <a:extLst>
              <a:ext uri="{FF2B5EF4-FFF2-40B4-BE49-F238E27FC236}">
                <a16:creationId xmlns:a16="http://schemas.microsoft.com/office/drawing/2014/main" id="{9F1B992D-D335-B54C-8E4D-11487CD9BE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C220D4-7C0F-9B40-9CC7-D56DA4CA31B6}" type="slidenum">
              <a:rPr lang="en-US" altLang="en-US">
                <a:latin typeface="Calibri" panose="020F0502020204030204" pitchFamily="34" charset="0"/>
              </a:rPr>
              <a:pPr/>
              <a:t>26</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2686A1AB-86C1-C149-B680-C9B5167BFC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9FD07ADD-7C31-CB4C-A04F-C48BDA6AF6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65540" name="Slide Number Placeholder 3">
            <a:extLst>
              <a:ext uri="{FF2B5EF4-FFF2-40B4-BE49-F238E27FC236}">
                <a16:creationId xmlns:a16="http://schemas.microsoft.com/office/drawing/2014/main" id="{7F9B58B5-F4E2-6A48-964F-CB5458026E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B8480FC-C201-4D48-867C-B130DDB9070C}" type="slidenum">
              <a:rPr lang="en-US" altLang="en-US"/>
              <a:pPr>
                <a:spcBef>
                  <a:spcPct val="0"/>
                </a:spcBef>
              </a:pPr>
              <a:t>27</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0A83265D-0B65-6F4D-BAB8-4B7350F087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975D5C48-150D-A94A-A9A3-32C817628E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I am really excited to be talking to you about Unifrog today. This is a new piece of software we have brought into for you all. In essence Unifrog is your one stop shop to learn about careers and make informed choices about you futures. </a:t>
            </a:r>
          </a:p>
          <a:p>
            <a:r>
              <a:rPr lang="en-GB" altLang="en-US"/>
              <a:t>Tomorrow Unifrog will go live to years 7 and 8 – you will receive an email via your school accounts from Unifrog. Your tutors have been given your school email address and pass words – please  see them for this information. You will need this to access your school email account. Please remember this is a professional / work account and should be used as such. Your emails can and will be monitored if used inappropriately. </a:t>
            </a:r>
          </a:p>
        </p:txBody>
      </p:sp>
      <p:sp>
        <p:nvSpPr>
          <p:cNvPr id="69636" name="Slide Number Placeholder 3">
            <a:extLst>
              <a:ext uri="{FF2B5EF4-FFF2-40B4-BE49-F238E27FC236}">
                <a16:creationId xmlns:a16="http://schemas.microsoft.com/office/drawing/2014/main" id="{17A7FB32-4C63-3D48-99FF-19474EE44E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5D0698-C1C9-894F-AA19-B7F20F566B3A}" type="slidenum">
              <a:rPr lang="en-GB" altLang="en-US">
                <a:solidFill>
                  <a:srgbClr val="000000"/>
                </a:solidFill>
                <a:latin typeface="Calibri" panose="020F0502020204030204" pitchFamily="34" charset="0"/>
              </a:rPr>
              <a:pPr/>
              <a:t>30</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E3762CB6-8373-AE47-9E04-C944D66F4B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07C8BAA8-6F9E-1940-A09E-8FBEEE8E48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71684" name="Slide Number Placeholder 3">
            <a:extLst>
              <a:ext uri="{FF2B5EF4-FFF2-40B4-BE49-F238E27FC236}">
                <a16:creationId xmlns:a16="http://schemas.microsoft.com/office/drawing/2014/main" id="{ED9D4371-3E4E-144E-BDB9-595C9E53C6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158DCE6-4878-3344-9BE6-CF40CDBA38A6}" type="slidenum">
              <a:rPr lang="en-GB" altLang="en-US">
                <a:solidFill>
                  <a:srgbClr val="000000"/>
                </a:solidFill>
                <a:latin typeface="Calibri" panose="020F0502020204030204" pitchFamily="34" charset="0"/>
              </a:rPr>
              <a:pPr/>
              <a:t>31</a:t>
            </a:fld>
            <a:endParaRPr lang="en-GB" altLang="en-US">
              <a:solidFill>
                <a:srgbClr val="000000"/>
              </a:solidFill>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31A187B0-0504-134F-AA6D-EB94E32AD8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6F38AC78-D91B-C943-A47D-98ACB34776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4756" name="Slide Number Placeholder 3">
            <a:extLst>
              <a:ext uri="{FF2B5EF4-FFF2-40B4-BE49-F238E27FC236}">
                <a16:creationId xmlns:a16="http://schemas.microsoft.com/office/drawing/2014/main" id="{70BAAA9D-4A4E-304A-906F-FB7CF86497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DF095D-7A3D-E249-9D33-617CF4E26783}" type="slidenum">
              <a:rPr lang="en-US" altLang="en-US">
                <a:latin typeface="Calibri" panose="020F0502020204030204" pitchFamily="34" charset="0"/>
              </a:rPr>
              <a:pPr/>
              <a:t>33</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814B97B5-45DA-B74A-B402-4B209F2B9B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F2D98AF5-A902-9F43-AD47-B99C53392F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76804" name="Slide Number Placeholder 3">
            <a:extLst>
              <a:ext uri="{FF2B5EF4-FFF2-40B4-BE49-F238E27FC236}">
                <a16:creationId xmlns:a16="http://schemas.microsoft.com/office/drawing/2014/main" id="{DFA281AE-75D5-5243-8243-2809571D3D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1ADFD8-EAF0-C749-A928-7D01834FA9A8}" type="slidenum">
              <a:rPr lang="en-US" altLang="en-US">
                <a:latin typeface="Calibri" panose="020F0502020204030204" pitchFamily="34" charset="0"/>
              </a:rPr>
              <a:pPr/>
              <a:t>34</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58464CFC-19FD-424B-A635-8C38710822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2DC2BA5D-1CE3-7246-AEB3-0EF48C096317}"/>
              </a:ext>
            </a:extLst>
          </p:cNvPr>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a:defRPr/>
            </a:pPr>
            <a:endParaRPr lang="en-US" altLang="en-US" dirty="0"/>
          </a:p>
        </p:txBody>
      </p:sp>
      <p:sp>
        <p:nvSpPr>
          <p:cNvPr id="27652" name="Slide Number Placeholder 3">
            <a:extLst>
              <a:ext uri="{FF2B5EF4-FFF2-40B4-BE49-F238E27FC236}">
                <a16:creationId xmlns:a16="http://schemas.microsoft.com/office/drawing/2014/main" id="{8C1E3E51-D947-C045-B10E-98514EA03E8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4986B6-DD0E-3947-925C-2B4FD529D984}" type="slidenum">
              <a:rPr lang="en-GB" altLang="en-US">
                <a:latin typeface="Times New Roman" panose="02020603050405020304" pitchFamily="18" charset="0"/>
              </a:rPr>
              <a:pPr>
                <a:spcBef>
                  <a:spcPct val="0"/>
                </a:spcBef>
              </a:pPr>
              <a:t>4</a:t>
            </a:fld>
            <a:endParaRPr lang="en-GB"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3DC35FB4-09F2-DC4C-B994-BB463C1DC2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20BEB83D-0AA0-D04D-A688-5B0AAB8040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29700" name="Slide Number Placeholder 3">
            <a:extLst>
              <a:ext uri="{FF2B5EF4-FFF2-40B4-BE49-F238E27FC236}">
                <a16:creationId xmlns:a16="http://schemas.microsoft.com/office/drawing/2014/main" id="{FDC60157-7268-3148-877B-E6056078A3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3C1574B-579B-174F-89B0-3FB690B1554B}" type="slidenum">
              <a:rPr lang="en-US" altLang="en-US"/>
              <a:pPr>
                <a:spcBef>
                  <a:spcPct val="0"/>
                </a:spcBef>
              </a:pPr>
              <a:t>7</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CE42343F-854C-3246-B1E1-4A68ADCCE8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6DA3D592-17CB-DD48-ADBD-9CA4D449DB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GB" altLang="en-US" dirty="0"/>
          </a:p>
        </p:txBody>
      </p:sp>
      <p:sp>
        <p:nvSpPr>
          <p:cNvPr id="31748" name="Slide Number Placeholder 3">
            <a:extLst>
              <a:ext uri="{FF2B5EF4-FFF2-40B4-BE49-F238E27FC236}">
                <a16:creationId xmlns:a16="http://schemas.microsoft.com/office/drawing/2014/main" id="{9BA72215-2173-544E-B10C-63FADE766C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C692B9-8559-7E47-BF1E-61A30FBBF472}" type="slidenum">
              <a:rPr lang="en-US" altLang="en-US"/>
              <a:pPr>
                <a:spcBef>
                  <a:spcPct val="0"/>
                </a:spcBef>
              </a:pPr>
              <a:t>8</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1A8E671-8DA9-9044-B370-2C0C14D2A4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1B73645F-3A1A-CE4C-894C-E1D5EFA207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33796" name="Slide Number Placeholder 3">
            <a:extLst>
              <a:ext uri="{FF2B5EF4-FFF2-40B4-BE49-F238E27FC236}">
                <a16:creationId xmlns:a16="http://schemas.microsoft.com/office/drawing/2014/main" id="{3B8D5804-EF8F-1240-96FE-3EA8BCE97C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05D223-B82D-B149-86EE-DA5741F5DE3C}" type="slidenum">
              <a:rPr lang="en-US" altLang="en-US"/>
              <a:pPr>
                <a:spcBef>
                  <a:spcPct val="0"/>
                </a:spcBef>
              </a:pPr>
              <a:t>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30F53178-5D64-7949-8062-16FF95A21B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6DE812BF-8457-A24B-AD0C-0B98578A0C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5844" name="Slide Number Placeholder 3">
            <a:extLst>
              <a:ext uri="{FF2B5EF4-FFF2-40B4-BE49-F238E27FC236}">
                <a16:creationId xmlns:a16="http://schemas.microsoft.com/office/drawing/2014/main" id="{8004C29A-7535-5642-8EDC-FB78239BB8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608A20-4D04-A94D-8405-F9F8CD1995CB}" type="slidenum">
              <a:rPr lang="en-US" altLang="en-US"/>
              <a:pPr>
                <a:spcBef>
                  <a:spcPct val="0"/>
                </a:spcBef>
              </a:pPr>
              <a:t>10</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60DFA74D-E04E-424A-A93E-33CBB5449F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C8C291A-892C-504D-B28C-FBA86C538C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GB" altLang="en-US" dirty="0"/>
          </a:p>
        </p:txBody>
      </p:sp>
      <p:sp>
        <p:nvSpPr>
          <p:cNvPr id="37892" name="Slide Number Placeholder 3">
            <a:extLst>
              <a:ext uri="{FF2B5EF4-FFF2-40B4-BE49-F238E27FC236}">
                <a16:creationId xmlns:a16="http://schemas.microsoft.com/office/drawing/2014/main" id="{CA47E201-C5BA-E143-BA90-BAC4C1B082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FF92C99-A9CA-8344-BE1F-C8B89EC91E73}" type="slidenum">
              <a:rPr lang="en-US" altLang="en-US"/>
              <a:pPr>
                <a:spcBef>
                  <a:spcPct val="0"/>
                </a:spcBef>
              </a:pPr>
              <a:t>11</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456FC3E1-728E-174D-8D70-5278909F884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FE21E47F-A055-E34C-9066-B30CACF7E4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9940" name="Slide Number Placeholder 3">
            <a:extLst>
              <a:ext uri="{FF2B5EF4-FFF2-40B4-BE49-F238E27FC236}">
                <a16:creationId xmlns:a16="http://schemas.microsoft.com/office/drawing/2014/main" id="{5C003AC9-792A-2B48-BEC7-F985CC05BA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CD2C1B-E34E-644B-803A-D0F8FB17381B}" type="slidenum">
              <a:rPr lang="en-US" altLang="en-US">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5371627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5677379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extLst>
      <p:ext uri="{BB962C8B-B14F-4D97-AF65-F5344CB8AC3E}">
        <p14:creationId xmlns:p14="http://schemas.microsoft.com/office/powerpoint/2010/main" val="301531454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119876631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236554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619486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3452076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79005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FD871B4-76B9-FC42-8FF4-EEB621360580}"/>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BA326224-301A-D848-9846-4831E111DE13}"/>
              </a:ext>
            </a:extLst>
          </p:cNvPr>
          <p:cNvSpPr>
            <a:spLocks noGrp="1"/>
          </p:cNvSpPr>
          <p:nvPr>
            <p:ph type="dt" sz="half" idx="10"/>
          </p:nvPr>
        </p:nvSpPr>
        <p:spPr/>
        <p:txBody>
          <a:bodyPr/>
          <a:lstStyle>
            <a:lvl1pPr>
              <a:defRPr/>
            </a:lvl1pPr>
          </a:lstStyle>
          <a:p>
            <a:pPr>
              <a:defRPr/>
            </a:pPr>
            <a:fld id="{04AF466F-BDA4-4F18-9C7B-FF0A9A1B0E80}" type="datetime1">
              <a:rPr lang="en-US"/>
              <a:pPr>
                <a:defRPr/>
              </a:pPr>
              <a:t>9/16/23</a:t>
            </a:fld>
            <a:endParaRPr lang="en-US"/>
          </a:p>
        </p:txBody>
      </p:sp>
      <p:sp>
        <p:nvSpPr>
          <p:cNvPr id="6" name="Footer Placeholder 4">
            <a:extLst>
              <a:ext uri="{FF2B5EF4-FFF2-40B4-BE49-F238E27FC236}">
                <a16:creationId xmlns:a16="http://schemas.microsoft.com/office/drawing/2014/main" id="{8448A4B4-977D-BA41-A398-06712C3B3EED}"/>
              </a:ext>
            </a:extLst>
          </p:cNvPr>
          <p:cNvSpPr>
            <a:spLocks noGrp="1"/>
          </p:cNvSpPr>
          <p:nvPr>
            <p:ph type="ftr" sz="quarter" idx="11"/>
          </p:nvPr>
        </p:nvSpPr>
        <p:spPr/>
        <p:txBody>
          <a:bodyPr/>
          <a:lstStyle>
            <a:lvl1pPr algn="ctr">
              <a:defRPr/>
            </a:lvl1pPr>
          </a:lstStyle>
          <a:p>
            <a:pPr>
              <a:defRPr/>
            </a:pPr>
            <a:endParaRPr lang="en-US"/>
          </a:p>
        </p:txBody>
      </p:sp>
      <p:sp>
        <p:nvSpPr>
          <p:cNvPr id="7" name="Slide Number Placeholder 5">
            <a:extLst>
              <a:ext uri="{FF2B5EF4-FFF2-40B4-BE49-F238E27FC236}">
                <a16:creationId xmlns:a16="http://schemas.microsoft.com/office/drawing/2014/main" id="{7DAB4A92-D401-B04B-90CC-CE4432AB7BFB}"/>
              </a:ext>
            </a:extLst>
          </p:cNvPr>
          <p:cNvSpPr>
            <a:spLocks noGrp="1"/>
          </p:cNvSpPr>
          <p:nvPr>
            <p:ph type="sldNum" sz="quarter" idx="12"/>
          </p:nvPr>
        </p:nvSpPr>
        <p:spPr/>
        <p:txBody>
          <a:bodyPr/>
          <a:lstStyle>
            <a:lvl1pPr>
              <a:defRPr/>
            </a:lvl1pPr>
          </a:lstStyle>
          <a:p>
            <a:fld id="{4A13C87B-635B-A448-AD3E-08A4A881E2BC}" type="slidenum">
              <a:rPr lang="en-US" altLang="en-US"/>
              <a:pPr/>
              <a:t>‹#›</a:t>
            </a:fld>
            <a:endParaRPr lang="en-US" altLang="en-US"/>
          </a:p>
        </p:txBody>
      </p:sp>
    </p:spTree>
    <p:extLst>
      <p:ext uri="{BB962C8B-B14F-4D97-AF65-F5344CB8AC3E}">
        <p14:creationId xmlns:p14="http://schemas.microsoft.com/office/powerpoint/2010/main" val="155950762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BE0854-E276-F54B-B329-67FA0E531B6F}"/>
              </a:ext>
            </a:extLst>
          </p:cNvPr>
          <p:cNvSpPr>
            <a:spLocks noGrp="1"/>
          </p:cNvSpPr>
          <p:nvPr>
            <p:ph type="dt" sz="half" idx="10"/>
          </p:nvPr>
        </p:nvSpPr>
        <p:spPr/>
        <p:txBody>
          <a:bodyPr/>
          <a:lstStyle>
            <a:lvl1pPr>
              <a:defRPr/>
            </a:lvl1pPr>
          </a:lstStyle>
          <a:p>
            <a:pPr>
              <a:defRPr/>
            </a:pPr>
            <a:fld id="{795D74BA-4352-4EB7-ADB9-CFC31A3BE864}" type="datetime4">
              <a:rPr lang="en-US"/>
              <a:pPr>
                <a:defRPr/>
              </a:pPr>
              <a:t>September 16, 2023</a:t>
            </a:fld>
            <a:endParaRPr lang="en-US" dirty="0"/>
          </a:p>
        </p:txBody>
      </p:sp>
      <p:sp>
        <p:nvSpPr>
          <p:cNvPr id="5" name="Footer Placeholder 4">
            <a:extLst>
              <a:ext uri="{FF2B5EF4-FFF2-40B4-BE49-F238E27FC236}">
                <a16:creationId xmlns:a16="http://schemas.microsoft.com/office/drawing/2014/main" id="{1C961C1A-872D-CE4E-9CB8-6A8441087DF3}"/>
              </a:ext>
            </a:extLst>
          </p:cNvPr>
          <p:cNvSpPr>
            <a:spLocks noGrp="1"/>
          </p:cNvSpPr>
          <p:nvPr>
            <p:ph type="ftr" sz="quarter" idx="11"/>
          </p:nvPr>
        </p:nvSpPr>
        <p:spPr/>
        <p:txBody>
          <a:bodyPr/>
          <a:lstStyle>
            <a:lvl1pPr algn="ctr">
              <a:defRPr/>
            </a:lvl1pPr>
          </a:lstStyle>
          <a:p>
            <a:pPr>
              <a:defRPr/>
            </a:pPr>
            <a:endParaRPr lang="en-US"/>
          </a:p>
        </p:txBody>
      </p:sp>
      <p:sp>
        <p:nvSpPr>
          <p:cNvPr id="6" name="Slide Number Placeholder 5">
            <a:extLst>
              <a:ext uri="{FF2B5EF4-FFF2-40B4-BE49-F238E27FC236}">
                <a16:creationId xmlns:a16="http://schemas.microsoft.com/office/drawing/2014/main" id="{2C2EA8A1-31BA-8B42-8369-BCB188884021}"/>
              </a:ext>
            </a:extLst>
          </p:cNvPr>
          <p:cNvSpPr>
            <a:spLocks noGrp="1"/>
          </p:cNvSpPr>
          <p:nvPr>
            <p:ph type="sldNum" sz="quarter" idx="12"/>
          </p:nvPr>
        </p:nvSpPr>
        <p:spPr/>
        <p:txBody>
          <a:bodyPr/>
          <a:lstStyle>
            <a:lvl1pPr>
              <a:defRPr/>
            </a:lvl1pPr>
          </a:lstStyle>
          <a:p>
            <a:fld id="{C6226379-1081-604F-A913-C96FE9FD7DAD}" type="slidenum">
              <a:rPr lang="en-US" altLang="en-US"/>
              <a:pPr/>
              <a:t>‹#›</a:t>
            </a:fld>
            <a:endParaRPr lang="en-US" altLang="en-US"/>
          </a:p>
        </p:txBody>
      </p:sp>
    </p:spTree>
    <p:extLst>
      <p:ext uri="{BB962C8B-B14F-4D97-AF65-F5344CB8AC3E}">
        <p14:creationId xmlns:p14="http://schemas.microsoft.com/office/powerpoint/2010/main" val="296173857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BBB13B8-9AB0-DD46-9239-27F7F592EBD9}"/>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F875DFE0-99A9-224F-A540-B6AE2EC76ED7}"/>
              </a:ext>
            </a:extLst>
          </p:cNvPr>
          <p:cNvSpPr>
            <a:spLocks noGrp="1"/>
          </p:cNvSpPr>
          <p:nvPr>
            <p:ph type="dt" sz="half" idx="10"/>
          </p:nvPr>
        </p:nvSpPr>
        <p:spPr/>
        <p:txBody>
          <a:bodyPr/>
          <a:lstStyle>
            <a:lvl1pPr>
              <a:defRPr/>
            </a:lvl1pPr>
          </a:lstStyle>
          <a:p>
            <a:pPr>
              <a:defRPr/>
            </a:pPr>
            <a:fld id="{63A9A7CB-BEE6-4F99-898E-913F06E8E125}" type="datetime1">
              <a:rPr lang="en-US"/>
              <a:pPr>
                <a:defRPr/>
              </a:pPr>
              <a:t>9/16/23</a:t>
            </a:fld>
            <a:endParaRPr lang="en-US"/>
          </a:p>
        </p:txBody>
      </p:sp>
      <p:sp>
        <p:nvSpPr>
          <p:cNvPr id="6" name="Footer Placeholder 4">
            <a:extLst>
              <a:ext uri="{FF2B5EF4-FFF2-40B4-BE49-F238E27FC236}">
                <a16:creationId xmlns:a16="http://schemas.microsoft.com/office/drawing/2014/main" id="{C967E6D6-C705-6E44-B67C-373E4AF09D86}"/>
              </a:ext>
            </a:extLst>
          </p:cNvPr>
          <p:cNvSpPr>
            <a:spLocks noGrp="1"/>
          </p:cNvSpPr>
          <p:nvPr>
            <p:ph type="ftr" sz="quarter" idx="11"/>
          </p:nvPr>
        </p:nvSpPr>
        <p:spPr/>
        <p:txBody>
          <a:bodyPr/>
          <a:lstStyle>
            <a:lvl1pPr algn="ctr">
              <a:defRPr/>
            </a:lvl1pPr>
          </a:lstStyle>
          <a:p>
            <a:pPr>
              <a:defRPr/>
            </a:pPr>
            <a:endParaRPr lang="en-US"/>
          </a:p>
        </p:txBody>
      </p:sp>
      <p:sp>
        <p:nvSpPr>
          <p:cNvPr id="7" name="Slide Number Placeholder 5">
            <a:extLst>
              <a:ext uri="{FF2B5EF4-FFF2-40B4-BE49-F238E27FC236}">
                <a16:creationId xmlns:a16="http://schemas.microsoft.com/office/drawing/2014/main" id="{75C1C3AE-9016-9C4D-8036-A6AEDDF6424E}"/>
              </a:ext>
            </a:extLst>
          </p:cNvPr>
          <p:cNvSpPr>
            <a:spLocks noGrp="1"/>
          </p:cNvSpPr>
          <p:nvPr>
            <p:ph type="sldNum" sz="quarter" idx="12"/>
          </p:nvPr>
        </p:nvSpPr>
        <p:spPr/>
        <p:txBody>
          <a:bodyPr/>
          <a:lstStyle>
            <a:lvl1pPr>
              <a:defRPr/>
            </a:lvl1pPr>
          </a:lstStyle>
          <a:p>
            <a:fld id="{7BD75D25-7301-3D4F-BCE9-DF56CD8F669A}" type="slidenum">
              <a:rPr lang="en-US" altLang="en-US"/>
              <a:pPr/>
              <a:t>‹#›</a:t>
            </a:fld>
            <a:endParaRPr lang="en-US" altLang="en-US"/>
          </a:p>
        </p:txBody>
      </p:sp>
    </p:spTree>
    <p:extLst>
      <p:ext uri="{BB962C8B-B14F-4D97-AF65-F5344CB8AC3E}">
        <p14:creationId xmlns:p14="http://schemas.microsoft.com/office/powerpoint/2010/main" val="234225156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p:nvPr>
        </p:nvSpPr>
        <p:spPr>
          <a:xfrm>
            <a:off x="722049" y="2355850"/>
            <a:ext cx="7690114" cy="1384994"/>
          </a:xfrm>
        </p:spPr>
        <p:txBody>
          <a:bodyPr>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a:t>Click to edit Master text styles</a:t>
            </a:r>
          </a:p>
        </p:txBody>
      </p:sp>
    </p:spTree>
    <p:extLst>
      <p:ext uri="{BB962C8B-B14F-4D97-AF65-F5344CB8AC3E}">
        <p14:creationId xmlns:p14="http://schemas.microsoft.com/office/powerpoint/2010/main" val="333521124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D5E58C8-F6E3-9D43-8095-347A4FCB6986}"/>
              </a:ext>
            </a:extLst>
          </p:cNvPr>
          <p:cNvSpPr>
            <a:spLocks noGrp="1"/>
          </p:cNvSpPr>
          <p:nvPr>
            <p:ph type="dt" sz="half" idx="10"/>
          </p:nvPr>
        </p:nvSpPr>
        <p:spPr/>
        <p:txBody>
          <a:bodyPr/>
          <a:lstStyle>
            <a:lvl1pPr>
              <a:defRPr/>
            </a:lvl1pPr>
          </a:lstStyle>
          <a:p>
            <a:pPr>
              <a:defRPr/>
            </a:pPr>
            <a:fld id="{E2F2A6B9-DD90-46C3-9ADE-BF085EBD6FBF}" type="datetime4">
              <a:rPr lang="en-US"/>
              <a:pPr>
                <a:defRPr/>
              </a:pPr>
              <a:t>September 16, 2023</a:t>
            </a:fld>
            <a:endParaRPr lang="en-US" dirty="0"/>
          </a:p>
        </p:txBody>
      </p:sp>
      <p:sp>
        <p:nvSpPr>
          <p:cNvPr id="6" name="Footer Placeholder 5">
            <a:extLst>
              <a:ext uri="{FF2B5EF4-FFF2-40B4-BE49-F238E27FC236}">
                <a16:creationId xmlns:a16="http://schemas.microsoft.com/office/drawing/2014/main" id="{3B6D2C58-6CAF-9145-A0D3-C91A64C951C4}"/>
              </a:ext>
            </a:extLst>
          </p:cNvPr>
          <p:cNvSpPr>
            <a:spLocks noGrp="1"/>
          </p:cNvSpPr>
          <p:nvPr>
            <p:ph type="ftr" sz="quarter" idx="11"/>
          </p:nvPr>
        </p:nvSpPr>
        <p:spPr/>
        <p:txBody>
          <a:bodyPr/>
          <a:lstStyle>
            <a:lvl1pPr algn="ctr">
              <a:defRPr/>
            </a:lvl1pPr>
          </a:lstStyle>
          <a:p>
            <a:pPr>
              <a:defRPr/>
            </a:pPr>
            <a:endParaRPr lang="en-US"/>
          </a:p>
        </p:txBody>
      </p:sp>
      <p:sp>
        <p:nvSpPr>
          <p:cNvPr id="7" name="Slide Number Placeholder 6">
            <a:extLst>
              <a:ext uri="{FF2B5EF4-FFF2-40B4-BE49-F238E27FC236}">
                <a16:creationId xmlns:a16="http://schemas.microsoft.com/office/drawing/2014/main" id="{B6DDACA0-7824-E546-BDEF-03F36C68E41C}"/>
              </a:ext>
            </a:extLst>
          </p:cNvPr>
          <p:cNvSpPr>
            <a:spLocks noGrp="1"/>
          </p:cNvSpPr>
          <p:nvPr>
            <p:ph type="sldNum" sz="quarter" idx="12"/>
          </p:nvPr>
        </p:nvSpPr>
        <p:spPr/>
        <p:txBody>
          <a:bodyPr/>
          <a:lstStyle>
            <a:lvl1pPr>
              <a:defRPr/>
            </a:lvl1pPr>
          </a:lstStyle>
          <a:p>
            <a:fld id="{B30678E7-51C3-B24B-9C02-4444AAE214DD}" type="slidenum">
              <a:rPr lang="en-US" altLang="en-US"/>
              <a:pPr/>
              <a:t>‹#›</a:t>
            </a:fld>
            <a:endParaRPr lang="en-US" altLang="en-US"/>
          </a:p>
        </p:txBody>
      </p:sp>
    </p:spTree>
    <p:extLst>
      <p:ext uri="{BB962C8B-B14F-4D97-AF65-F5344CB8AC3E}">
        <p14:creationId xmlns:p14="http://schemas.microsoft.com/office/powerpoint/2010/main" val="209311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84D2C9E-DE6B-6A43-A5EB-FED8413486C1}"/>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5393914B-6F16-DD4B-B708-3B66DC3ABFFA}"/>
              </a:ext>
            </a:extLst>
          </p:cNvPr>
          <p:cNvSpPr>
            <a:spLocks noGrp="1"/>
          </p:cNvSpPr>
          <p:nvPr>
            <p:ph type="dt" sz="half" idx="10"/>
          </p:nvPr>
        </p:nvSpPr>
        <p:spPr/>
        <p:txBody>
          <a:bodyPr/>
          <a:lstStyle>
            <a:lvl1pPr>
              <a:defRPr/>
            </a:lvl1pPr>
          </a:lstStyle>
          <a:p>
            <a:pPr>
              <a:defRPr/>
            </a:pPr>
            <a:fld id="{713D3478-8E53-4586-96C8-348EF7B98A25}" type="datetime4">
              <a:rPr lang="en-US"/>
              <a:pPr>
                <a:defRPr/>
              </a:pPr>
              <a:t>September 16, 2023</a:t>
            </a:fld>
            <a:endParaRPr lang="en-US" dirty="0"/>
          </a:p>
        </p:txBody>
      </p:sp>
      <p:sp>
        <p:nvSpPr>
          <p:cNvPr id="9" name="Footer Placeholder 7">
            <a:extLst>
              <a:ext uri="{FF2B5EF4-FFF2-40B4-BE49-F238E27FC236}">
                <a16:creationId xmlns:a16="http://schemas.microsoft.com/office/drawing/2014/main" id="{535C5526-8983-364A-9744-818E3D1658AB}"/>
              </a:ext>
            </a:extLst>
          </p:cNvPr>
          <p:cNvSpPr>
            <a:spLocks noGrp="1"/>
          </p:cNvSpPr>
          <p:nvPr>
            <p:ph type="ftr" sz="quarter" idx="11"/>
          </p:nvPr>
        </p:nvSpPr>
        <p:spPr/>
        <p:txBody>
          <a:bodyPr/>
          <a:lstStyle>
            <a:lvl1pPr algn="ctr">
              <a:defRPr/>
            </a:lvl1pPr>
          </a:lstStyle>
          <a:p>
            <a:pPr>
              <a:defRPr/>
            </a:pPr>
            <a:endParaRPr lang="en-US"/>
          </a:p>
        </p:txBody>
      </p:sp>
      <p:sp>
        <p:nvSpPr>
          <p:cNvPr id="10" name="Slide Number Placeholder 8">
            <a:extLst>
              <a:ext uri="{FF2B5EF4-FFF2-40B4-BE49-F238E27FC236}">
                <a16:creationId xmlns:a16="http://schemas.microsoft.com/office/drawing/2014/main" id="{921677E3-6684-7F47-B6E2-E11F1A5C1BC5}"/>
              </a:ext>
            </a:extLst>
          </p:cNvPr>
          <p:cNvSpPr>
            <a:spLocks noGrp="1"/>
          </p:cNvSpPr>
          <p:nvPr>
            <p:ph type="sldNum" sz="quarter" idx="12"/>
          </p:nvPr>
        </p:nvSpPr>
        <p:spPr/>
        <p:txBody>
          <a:bodyPr/>
          <a:lstStyle>
            <a:lvl1pPr>
              <a:defRPr/>
            </a:lvl1pPr>
          </a:lstStyle>
          <a:p>
            <a:fld id="{95682300-05C7-4743-8923-6EC799793F41}" type="slidenum">
              <a:rPr lang="en-US" altLang="en-US"/>
              <a:pPr/>
              <a:t>‹#›</a:t>
            </a:fld>
            <a:endParaRPr lang="en-US" altLang="en-US"/>
          </a:p>
        </p:txBody>
      </p:sp>
    </p:spTree>
    <p:extLst>
      <p:ext uri="{BB962C8B-B14F-4D97-AF65-F5344CB8AC3E}">
        <p14:creationId xmlns:p14="http://schemas.microsoft.com/office/powerpoint/2010/main" val="1011728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250183-4AB5-C041-8C8E-6342E434FCFB}"/>
              </a:ext>
            </a:extLst>
          </p:cNvPr>
          <p:cNvSpPr>
            <a:spLocks noGrp="1"/>
          </p:cNvSpPr>
          <p:nvPr>
            <p:ph type="dt" sz="half" idx="10"/>
          </p:nvPr>
        </p:nvSpPr>
        <p:spPr/>
        <p:txBody>
          <a:bodyPr/>
          <a:lstStyle>
            <a:lvl1pPr>
              <a:defRPr/>
            </a:lvl1pPr>
          </a:lstStyle>
          <a:p>
            <a:pPr>
              <a:defRPr/>
            </a:pPr>
            <a:fld id="{77D3B983-FCF0-4186-A052-5F85B69412B1}" type="datetime4">
              <a:rPr lang="en-US"/>
              <a:pPr>
                <a:defRPr/>
              </a:pPr>
              <a:t>September 16, 2023</a:t>
            </a:fld>
            <a:endParaRPr lang="en-US" dirty="0"/>
          </a:p>
        </p:txBody>
      </p:sp>
      <p:sp>
        <p:nvSpPr>
          <p:cNvPr id="4" name="Footer Placeholder 3">
            <a:extLst>
              <a:ext uri="{FF2B5EF4-FFF2-40B4-BE49-F238E27FC236}">
                <a16:creationId xmlns:a16="http://schemas.microsoft.com/office/drawing/2014/main" id="{AB01FBAF-77C5-AF4C-B4C8-5BF9F8F145B0}"/>
              </a:ext>
            </a:extLst>
          </p:cNvPr>
          <p:cNvSpPr>
            <a:spLocks noGrp="1"/>
          </p:cNvSpPr>
          <p:nvPr>
            <p:ph type="ftr" sz="quarter" idx="11"/>
          </p:nvPr>
        </p:nvSpPr>
        <p:spPr/>
        <p:txBody>
          <a:bodyPr/>
          <a:lstStyle>
            <a:lvl1pPr algn="ctr">
              <a:defRPr/>
            </a:lvl1pPr>
          </a:lstStyle>
          <a:p>
            <a:pPr>
              <a:defRPr/>
            </a:pPr>
            <a:endParaRPr lang="en-US"/>
          </a:p>
        </p:txBody>
      </p:sp>
      <p:sp>
        <p:nvSpPr>
          <p:cNvPr id="5" name="Slide Number Placeholder 4">
            <a:extLst>
              <a:ext uri="{FF2B5EF4-FFF2-40B4-BE49-F238E27FC236}">
                <a16:creationId xmlns:a16="http://schemas.microsoft.com/office/drawing/2014/main" id="{247F09AF-2670-AE4B-8D9B-1E21B97B3355}"/>
              </a:ext>
            </a:extLst>
          </p:cNvPr>
          <p:cNvSpPr>
            <a:spLocks noGrp="1"/>
          </p:cNvSpPr>
          <p:nvPr>
            <p:ph type="sldNum" sz="quarter" idx="12"/>
          </p:nvPr>
        </p:nvSpPr>
        <p:spPr/>
        <p:txBody>
          <a:bodyPr/>
          <a:lstStyle>
            <a:lvl1pPr>
              <a:defRPr/>
            </a:lvl1pPr>
          </a:lstStyle>
          <a:p>
            <a:fld id="{4B292911-BDA4-0045-8BDF-D563608BE72B}" type="slidenum">
              <a:rPr lang="en-US" altLang="en-US"/>
              <a:pPr/>
              <a:t>‹#›</a:t>
            </a:fld>
            <a:endParaRPr lang="en-US" altLang="en-US"/>
          </a:p>
        </p:txBody>
      </p:sp>
    </p:spTree>
    <p:extLst>
      <p:ext uri="{BB962C8B-B14F-4D97-AF65-F5344CB8AC3E}">
        <p14:creationId xmlns:p14="http://schemas.microsoft.com/office/powerpoint/2010/main" val="3629116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9CB328-72A8-E542-A2A2-C6A0EA7AED3C}"/>
              </a:ext>
            </a:extLst>
          </p:cNvPr>
          <p:cNvSpPr>
            <a:spLocks noGrp="1"/>
          </p:cNvSpPr>
          <p:nvPr>
            <p:ph type="dt" sz="half" idx="10"/>
          </p:nvPr>
        </p:nvSpPr>
        <p:spPr/>
        <p:txBody>
          <a:bodyPr/>
          <a:lstStyle>
            <a:lvl1pPr>
              <a:defRPr/>
            </a:lvl1pPr>
          </a:lstStyle>
          <a:p>
            <a:pPr>
              <a:defRPr/>
            </a:pPr>
            <a:fld id="{8E77424D-3C06-4D26-AC39-90022DC18435}" type="datetime4">
              <a:rPr lang="en-US"/>
              <a:pPr>
                <a:defRPr/>
              </a:pPr>
              <a:t>September 16, 2023</a:t>
            </a:fld>
            <a:endParaRPr lang="en-US" dirty="0"/>
          </a:p>
        </p:txBody>
      </p:sp>
      <p:sp>
        <p:nvSpPr>
          <p:cNvPr id="3" name="Footer Placeholder 2">
            <a:extLst>
              <a:ext uri="{FF2B5EF4-FFF2-40B4-BE49-F238E27FC236}">
                <a16:creationId xmlns:a16="http://schemas.microsoft.com/office/drawing/2014/main" id="{CA79E60E-1291-214F-8F71-8E91544F1D88}"/>
              </a:ext>
            </a:extLst>
          </p:cNvPr>
          <p:cNvSpPr>
            <a:spLocks noGrp="1"/>
          </p:cNvSpPr>
          <p:nvPr>
            <p:ph type="ftr" sz="quarter" idx="11"/>
          </p:nvPr>
        </p:nvSpPr>
        <p:spPr/>
        <p:txBody>
          <a:bodyPr/>
          <a:lstStyle>
            <a:lvl1pPr algn="ctr">
              <a:defRPr/>
            </a:lvl1pPr>
          </a:lstStyle>
          <a:p>
            <a:pPr>
              <a:defRPr/>
            </a:pPr>
            <a:endParaRPr lang="en-US"/>
          </a:p>
        </p:txBody>
      </p:sp>
      <p:sp>
        <p:nvSpPr>
          <p:cNvPr id="4" name="Slide Number Placeholder 3">
            <a:extLst>
              <a:ext uri="{FF2B5EF4-FFF2-40B4-BE49-F238E27FC236}">
                <a16:creationId xmlns:a16="http://schemas.microsoft.com/office/drawing/2014/main" id="{8655E058-E791-AF46-A531-AC00455C9C8C}"/>
              </a:ext>
            </a:extLst>
          </p:cNvPr>
          <p:cNvSpPr>
            <a:spLocks noGrp="1"/>
          </p:cNvSpPr>
          <p:nvPr>
            <p:ph type="sldNum" sz="quarter" idx="12"/>
          </p:nvPr>
        </p:nvSpPr>
        <p:spPr/>
        <p:txBody>
          <a:bodyPr/>
          <a:lstStyle>
            <a:lvl1pPr>
              <a:defRPr/>
            </a:lvl1pPr>
          </a:lstStyle>
          <a:p>
            <a:fld id="{617A32D8-A40A-624C-A82B-104C4E7691B7}" type="slidenum">
              <a:rPr lang="en-US" altLang="en-US"/>
              <a:pPr/>
              <a:t>‹#›</a:t>
            </a:fld>
            <a:endParaRPr lang="en-US" altLang="en-US"/>
          </a:p>
        </p:txBody>
      </p:sp>
    </p:spTree>
    <p:extLst>
      <p:ext uri="{BB962C8B-B14F-4D97-AF65-F5344CB8AC3E}">
        <p14:creationId xmlns:p14="http://schemas.microsoft.com/office/powerpoint/2010/main" val="129437845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F0AC0A8-6077-5241-AB8A-BD82F9699654}"/>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CCC46CD8-819B-2040-A520-6E1C8C7A3CCC}"/>
              </a:ext>
            </a:extLst>
          </p:cNvPr>
          <p:cNvSpPr>
            <a:spLocks noGrp="1"/>
          </p:cNvSpPr>
          <p:nvPr>
            <p:ph type="dt" sz="half" idx="10"/>
          </p:nvPr>
        </p:nvSpPr>
        <p:spPr/>
        <p:txBody>
          <a:bodyPr/>
          <a:lstStyle>
            <a:lvl1pPr>
              <a:defRPr/>
            </a:lvl1pPr>
          </a:lstStyle>
          <a:p>
            <a:pPr>
              <a:defRPr/>
            </a:pPr>
            <a:fld id="{EBEE1B38-C5EB-4D66-9137-0AFE9CDEDE8F}" type="datetime1">
              <a:rPr lang="en-US"/>
              <a:pPr>
                <a:defRPr/>
              </a:pPr>
              <a:t>9/16/23</a:t>
            </a:fld>
            <a:endParaRPr lang="en-US"/>
          </a:p>
        </p:txBody>
      </p:sp>
      <p:sp>
        <p:nvSpPr>
          <p:cNvPr id="7" name="Footer Placeholder 5">
            <a:extLst>
              <a:ext uri="{FF2B5EF4-FFF2-40B4-BE49-F238E27FC236}">
                <a16:creationId xmlns:a16="http://schemas.microsoft.com/office/drawing/2014/main" id="{A23A3F94-0BB4-674F-9D00-8CF430FBDF70}"/>
              </a:ext>
            </a:extLst>
          </p:cNvPr>
          <p:cNvSpPr>
            <a:spLocks noGrp="1"/>
          </p:cNvSpPr>
          <p:nvPr>
            <p:ph type="ftr" sz="quarter" idx="11"/>
          </p:nvPr>
        </p:nvSpPr>
        <p:spPr/>
        <p:txBody>
          <a:bodyPr/>
          <a:lstStyle>
            <a:lvl1pPr algn="ctr">
              <a:defRPr/>
            </a:lvl1pPr>
          </a:lstStyle>
          <a:p>
            <a:pPr>
              <a:defRPr/>
            </a:pPr>
            <a:endParaRPr lang="en-US"/>
          </a:p>
        </p:txBody>
      </p:sp>
      <p:sp>
        <p:nvSpPr>
          <p:cNvPr id="8" name="Slide Number Placeholder 6">
            <a:extLst>
              <a:ext uri="{FF2B5EF4-FFF2-40B4-BE49-F238E27FC236}">
                <a16:creationId xmlns:a16="http://schemas.microsoft.com/office/drawing/2014/main" id="{4F306C0C-81DD-4646-8F54-967EA87B724A}"/>
              </a:ext>
            </a:extLst>
          </p:cNvPr>
          <p:cNvSpPr>
            <a:spLocks noGrp="1"/>
          </p:cNvSpPr>
          <p:nvPr>
            <p:ph type="sldNum" sz="quarter" idx="12"/>
          </p:nvPr>
        </p:nvSpPr>
        <p:spPr/>
        <p:txBody>
          <a:bodyPr/>
          <a:lstStyle>
            <a:lvl1pPr>
              <a:defRPr/>
            </a:lvl1pPr>
          </a:lstStyle>
          <a:p>
            <a:fld id="{19884F66-AE68-AB44-8A54-DA971E75DE97}" type="slidenum">
              <a:rPr lang="en-US" altLang="en-US"/>
              <a:pPr/>
              <a:t>‹#›</a:t>
            </a:fld>
            <a:endParaRPr lang="en-US" altLang="en-US"/>
          </a:p>
        </p:txBody>
      </p:sp>
    </p:spTree>
    <p:extLst>
      <p:ext uri="{BB962C8B-B14F-4D97-AF65-F5344CB8AC3E}">
        <p14:creationId xmlns:p14="http://schemas.microsoft.com/office/powerpoint/2010/main" val="3162508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99A36DA-4844-0847-8559-2BDB51D3BA64}"/>
              </a:ext>
            </a:extLst>
          </p:cNvPr>
          <p:cNvSpPr>
            <a:spLocks noGrp="1"/>
          </p:cNvSpPr>
          <p:nvPr>
            <p:ph type="dt" sz="half" idx="10"/>
          </p:nvPr>
        </p:nvSpPr>
        <p:spPr/>
        <p:txBody>
          <a:bodyPr/>
          <a:lstStyle>
            <a:lvl1pPr>
              <a:defRPr/>
            </a:lvl1pPr>
          </a:lstStyle>
          <a:p>
            <a:pPr>
              <a:defRPr/>
            </a:pPr>
            <a:fld id="{327B613C-1AD7-49D3-885D-F654C5CDBAA6}" type="datetime1">
              <a:rPr lang="en-US"/>
              <a:pPr>
                <a:defRPr/>
              </a:pPr>
              <a:t>9/16/23</a:t>
            </a:fld>
            <a:endParaRPr lang="en-US" dirty="0"/>
          </a:p>
        </p:txBody>
      </p:sp>
      <p:sp>
        <p:nvSpPr>
          <p:cNvPr id="6" name="Footer Placeholder 5">
            <a:extLst>
              <a:ext uri="{FF2B5EF4-FFF2-40B4-BE49-F238E27FC236}">
                <a16:creationId xmlns:a16="http://schemas.microsoft.com/office/drawing/2014/main" id="{7DF4F9B4-16AC-7340-BCEE-468141D58663}"/>
              </a:ext>
            </a:extLst>
          </p:cNvPr>
          <p:cNvSpPr>
            <a:spLocks noGrp="1"/>
          </p:cNvSpPr>
          <p:nvPr>
            <p:ph type="ftr" sz="quarter" idx="11"/>
          </p:nvPr>
        </p:nvSpPr>
        <p:spPr/>
        <p:txBody>
          <a:bodyPr/>
          <a:lstStyle>
            <a:lvl1pPr algn="ctr">
              <a:defRPr/>
            </a:lvl1pPr>
          </a:lstStyle>
          <a:p>
            <a:pPr>
              <a:defRPr/>
            </a:pPr>
            <a:endParaRPr lang="en-US"/>
          </a:p>
        </p:txBody>
      </p:sp>
      <p:sp>
        <p:nvSpPr>
          <p:cNvPr id="7" name="Slide Number Placeholder 6">
            <a:extLst>
              <a:ext uri="{FF2B5EF4-FFF2-40B4-BE49-F238E27FC236}">
                <a16:creationId xmlns:a16="http://schemas.microsoft.com/office/drawing/2014/main" id="{797EAC21-06F2-0D4F-A5AA-BE39C455F980}"/>
              </a:ext>
            </a:extLst>
          </p:cNvPr>
          <p:cNvSpPr>
            <a:spLocks noGrp="1"/>
          </p:cNvSpPr>
          <p:nvPr>
            <p:ph type="sldNum" sz="quarter" idx="12"/>
          </p:nvPr>
        </p:nvSpPr>
        <p:spPr/>
        <p:txBody>
          <a:bodyPr/>
          <a:lstStyle>
            <a:lvl1pPr>
              <a:defRPr/>
            </a:lvl1pPr>
          </a:lstStyle>
          <a:p>
            <a:fld id="{33607AB8-E9E8-8346-B1CF-3F4C814D80E5}" type="slidenum">
              <a:rPr lang="en-US" altLang="en-US"/>
              <a:pPr/>
              <a:t>‹#›</a:t>
            </a:fld>
            <a:endParaRPr lang="en-US" altLang="en-US"/>
          </a:p>
        </p:txBody>
      </p:sp>
    </p:spTree>
    <p:extLst>
      <p:ext uri="{BB962C8B-B14F-4D97-AF65-F5344CB8AC3E}">
        <p14:creationId xmlns:p14="http://schemas.microsoft.com/office/powerpoint/2010/main" val="8538091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08BAF-85E8-7B4E-A56D-AC4352DCB059}"/>
              </a:ext>
            </a:extLst>
          </p:cNvPr>
          <p:cNvSpPr>
            <a:spLocks noGrp="1"/>
          </p:cNvSpPr>
          <p:nvPr>
            <p:ph type="dt" sz="half" idx="10"/>
          </p:nvPr>
        </p:nvSpPr>
        <p:spPr/>
        <p:txBody>
          <a:bodyPr/>
          <a:lstStyle>
            <a:lvl1pPr>
              <a:defRPr/>
            </a:lvl1pPr>
          </a:lstStyle>
          <a:p>
            <a:pPr>
              <a:defRPr/>
            </a:pPr>
            <a:fld id="{155BD2AC-8AA3-42CB-9B27-A8560FA2F901}" type="datetime4">
              <a:rPr lang="en-US"/>
              <a:pPr>
                <a:defRPr/>
              </a:pPr>
              <a:t>September 16, 2023</a:t>
            </a:fld>
            <a:endParaRPr lang="en-US" dirty="0"/>
          </a:p>
        </p:txBody>
      </p:sp>
      <p:sp>
        <p:nvSpPr>
          <p:cNvPr id="5" name="Footer Placeholder 4">
            <a:extLst>
              <a:ext uri="{FF2B5EF4-FFF2-40B4-BE49-F238E27FC236}">
                <a16:creationId xmlns:a16="http://schemas.microsoft.com/office/drawing/2014/main" id="{C4A83612-0CAE-B54B-94DD-1141BE451B1A}"/>
              </a:ext>
            </a:extLst>
          </p:cNvPr>
          <p:cNvSpPr>
            <a:spLocks noGrp="1"/>
          </p:cNvSpPr>
          <p:nvPr>
            <p:ph type="ftr" sz="quarter" idx="11"/>
          </p:nvPr>
        </p:nvSpPr>
        <p:spPr/>
        <p:txBody>
          <a:bodyPr/>
          <a:lstStyle>
            <a:lvl1pPr algn="ctr">
              <a:defRPr/>
            </a:lvl1pPr>
          </a:lstStyle>
          <a:p>
            <a:pPr>
              <a:defRPr/>
            </a:pPr>
            <a:endParaRPr lang="en-US"/>
          </a:p>
        </p:txBody>
      </p:sp>
      <p:sp>
        <p:nvSpPr>
          <p:cNvPr id="6" name="Slide Number Placeholder 5">
            <a:extLst>
              <a:ext uri="{FF2B5EF4-FFF2-40B4-BE49-F238E27FC236}">
                <a16:creationId xmlns:a16="http://schemas.microsoft.com/office/drawing/2014/main" id="{D9B610F1-B642-DE4C-9115-69DF5F74F378}"/>
              </a:ext>
            </a:extLst>
          </p:cNvPr>
          <p:cNvSpPr>
            <a:spLocks noGrp="1"/>
          </p:cNvSpPr>
          <p:nvPr>
            <p:ph type="sldNum" sz="quarter" idx="12"/>
          </p:nvPr>
        </p:nvSpPr>
        <p:spPr/>
        <p:txBody>
          <a:bodyPr/>
          <a:lstStyle>
            <a:lvl1pPr>
              <a:defRPr/>
            </a:lvl1pPr>
          </a:lstStyle>
          <a:p>
            <a:fld id="{A0BEE6B4-F1EE-1A41-A92B-4A72EE9BC4E8}" type="slidenum">
              <a:rPr lang="en-US" altLang="en-US"/>
              <a:pPr/>
              <a:t>‹#›</a:t>
            </a:fld>
            <a:endParaRPr lang="en-US" altLang="en-US"/>
          </a:p>
        </p:txBody>
      </p:sp>
    </p:spTree>
    <p:extLst>
      <p:ext uri="{BB962C8B-B14F-4D97-AF65-F5344CB8AC3E}">
        <p14:creationId xmlns:p14="http://schemas.microsoft.com/office/powerpoint/2010/main" val="17804619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100FCD7-7C23-DB44-9054-E8D7D5F4B70D}"/>
              </a:ext>
            </a:extLst>
          </p:cNvPr>
          <p:cNvSpPr>
            <a:spLocks noGrp="1"/>
          </p:cNvSpPr>
          <p:nvPr>
            <p:ph type="dt" sz="half" idx="10"/>
          </p:nvPr>
        </p:nvSpPr>
        <p:spPr/>
        <p:txBody>
          <a:bodyPr/>
          <a:lstStyle>
            <a:lvl1pPr>
              <a:defRPr/>
            </a:lvl1pPr>
          </a:lstStyle>
          <a:p>
            <a:pPr>
              <a:defRPr/>
            </a:pPr>
            <a:fld id="{63821EFF-0CBD-4ECC-951B-A37D63098E2D}" type="datetime4">
              <a:rPr lang="en-US"/>
              <a:pPr>
                <a:defRPr/>
              </a:pPr>
              <a:t>September 16, 2023</a:t>
            </a:fld>
            <a:endParaRPr lang="en-US" dirty="0"/>
          </a:p>
        </p:txBody>
      </p:sp>
      <p:sp>
        <p:nvSpPr>
          <p:cNvPr id="5" name="Footer Placeholder 4">
            <a:extLst>
              <a:ext uri="{FF2B5EF4-FFF2-40B4-BE49-F238E27FC236}">
                <a16:creationId xmlns:a16="http://schemas.microsoft.com/office/drawing/2014/main" id="{48B108B5-0EA9-D548-8E5B-B3941BBB643B}"/>
              </a:ext>
            </a:extLst>
          </p:cNvPr>
          <p:cNvSpPr>
            <a:spLocks noGrp="1"/>
          </p:cNvSpPr>
          <p:nvPr>
            <p:ph type="ftr" sz="quarter" idx="11"/>
          </p:nvPr>
        </p:nvSpPr>
        <p:spPr/>
        <p:txBody>
          <a:bodyPr/>
          <a:lstStyle>
            <a:lvl1pPr algn="ctr">
              <a:defRPr/>
            </a:lvl1pPr>
          </a:lstStyle>
          <a:p>
            <a:pPr>
              <a:defRPr/>
            </a:pPr>
            <a:endParaRPr lang="en-US"/>
          </a:p>
        </p:txBody>
      </p:sp>
      <p:sp>
        <p:nvSpPr>
          <p:cNvPr id="6" name="Slide Number Placeholder 5">
            <a:extLst>
              <a:ext uri="{FF2B5EF4-FFF2-40B4-BE49-F238E27FC236}">
                <a16:creationId xmlns:a16="http://schemas.microsoft.com/office/drawing/2014/main" id="{18C1F211-13F8-3147-B3A7-28177C505CD2}"/>
              </a:ext>
            </a:extLst>
          </p:cNvPr>
          <p:cNvSpPr>
            <a:spLocks noGrp="1"/>
          </p:cNvSpPr>
          <p:nvPr>
            <p:ph type="sldNum" sz="quarter" idx="12"/>
          </p:nvPr>
        </p:nvSpPr>
        <p:spPr/>
        <p:txBody>
          <a:bodyPr/>
          <a:lstStyle>
            <a:lvl1pPr>
              <a:defRPr/>
            </a:lvl1pPr>
          </a:lstStyle>
          <a:p>
            <a:fld id="{516A3DE2-B3EB-E64B-A010-B211D1879FDB}" type="slidenum">
              <a:rPr lang="en-US" altLang="en-US"/>
              <a:pPr/>
              <a:t>‹#›</a:t>
            </a:fld>
            <a:endParaRPr lang="en-US" altLang="en-US"/>
          </a:p>
        </p:txBody>
      </p:sp>
    </p:spTree>
    <p:extLst>
      <p:ext uri="{BB962C8B-B14F-4D97-AF65-F5344CB8AC3E}">
        <p14:creationId xmlns:p14="http://schemas.microsoft.com/office/powerpoint/2010/main" val="1974026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BD14-5EB6-8BE1-F9D8-EE17F6C310C9}"/>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1041ABD7-A4CC-1C3A-2D7F-8DB1425BA72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7ECF5C5-ADF9-DD46-8DBC-8CD13A0BD2C4}"/>
              </a:ext>
            </a:extLst>
          </p:cNvPr>
          <p:cNvSpPr>
            <a:spLocks noGrp="1"/>
          </p:cNvSpPr>
          <p:nvPr>
            <p:ph type="dt" sz="half" idx="10"/>
          </p:nvPr>
        </p:nvSpPr>
        <p:spPr/>
        <p:txBody>
          <a:bodyPr/>
          <a:lstStyle>
            <a:lvl1pPr>
              <a:defRPr/>
            </a:lvl1pPr>
          </a:lstStyle>
          <a:p>
            <a:pPr>
              <a:defRPr/>
            </a:pPr>
            <a:fld id="{48DFE21A-AFC8-B24C-BEC9-7F4B0635BC3D}" type="datetimeFigureOut">
              <a:rPr lang="en-US"/>
              <a:pPr>
                <a:defRPr/>
              </a:pPr>
              <a:t>9/16/23</a:t>
            </a:fld>
            <a:endParaRPr lang="en-US"/>
          </a:p>
        </p:txBody>
      </p:sp>
      <p:sp>
        <p:nvSpPr>
          <p:cNvPr id="5" name="Footer Placeholder 4">
            <a:extLst>
              <a:ext uri="{FF2B5EF4-FFF2-40B4-BE49-F238E27FC236}">
                <a16:creationId xmlns:a16="http://schemas.microsoft.com/office/drawing/2014/main" id="{A0B34736-B703-9A42-AF80-90B2B05FDB3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C26D8B2-B9A7-2744-9253-3A640FB22C7E}"/>
              </a:ext>
            </a:extLst>
          </p:cNvPr>
          <p:cNvSpPr>
            <a:spLocks noGrp="1"/>
          </p:cNvSpPr>
          <p:nvPr>
            <p:ph type="sldNum" sz="quarter" idx="12"/>
          </p:nvPr>
        </p:nvSpPr>
        <p:spPr/>
        <p:txBody>
          <a:bodyPr/>
          <a:lstStyle>
            <a:lvl1pPr>
              <a:defRPr/>
            </a:lvl1pPr>
          </a:lstStyle>
          <a:p>
            <a:fld id="{6E794EFB-7151-164E-9D71-14BBB1309A2C}" type="slidenum">
              <a:rPr lang="en-US" altLang="en-US"/>
              <a:pPr/>
              <a:t>‹#›</a:t>
            </a:fld>
            <a:endParaRPr lang="en-US" altLang="en-US"/>
          </a:p>
        </p:txBody>
      </p:sp>
    </p:spTree>
    <p:extLst>
      <p:ext uri="{BB962C8B-B14F-4D97-AF65-F5344CB8AC3E}">
        <p14:creationId xmlns:p14="http://schemas.microsoft.com/office/powerpoint/2010/main" val="906179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778B8-81C1-B2AA-E292-1CCB12B8263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0B253F5-8F45-CD4C-4CF6-EB4CB6EE869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3D05606-BB7F-A647-A7DF-C674EA8B1CC0}"/>
              </a:ext>
            </a:extLst>
          </p:cNvPr>
          <p:cNvSpPr>
            <a:spLocks noGrp="1"/>
          </p:cNvSpPr>
          <p:nvPr>
            <p:ph type="dt" sz="half" idx="10"/>
          </p:nvPr>
        </p:nvSpPr>
        <p:spPr/>
        <p:txBody>
          <a:bodyPr/>
          <a:lstStyle>
            <a:lvl1pPr>
              <a:defRPr/>
            </a:lvl1pPr>
          </a:lstStyle>
          <a:p>
            <a:pPr>
              <a:defRPr/>
            </a:pPr>
            <a:fld id="{48DFE21A-AFC8-B24C-BEC9-7F4B0635BC3D}" type="datetimeFigureOut">
              <a:rPr lang="en-US"/>
              <a:pPr>
                <a:defRPr/>
              </a:pPr>
              <a:t>9/16/23</a:t>
            </a:fld>
            <a:endParaRPr lang="en-US"/>
          </a:p>
        </p:txBody>
      </p:sp>
      <p:sp>
        <p:nvSpPr>
          <p:cNvPr id="5" name="Footer Placeholder 4">
            <a:extLst>
              <a:ext uri="{FF2B5EF4-FFF2-40B4-BE49-F238E27FC236}">
                <a16:creationId xmlns:a16="http://schemas.microsoft.com/office/drawing/2014/main" id="{F619B8D8-DC46-DD43-80DA-24B468C0C8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D442560-0199-E54E-8488-697A1467E525}"/>
              </a:ext>
            </a:extLst>
          </p:cNvPr>
          <p:cNvSpPr>
            <a:spLocks noGrp="1"/>
          </p:cNvSpPr>
          <p:nvPr>
            <p:ph type="sldNum" sz="quarter" idx="12"/>
          </p:nvPr>
        </p:nvSpPr>
        <p:spPr/>
        <p:txBody>
          <a:bodyPr/>
          <a:lstStyle>
            <a:lvl1pPr>
              <a:defRPr/>
            </a:lvl1pPr>
          </a:lstStyle>
          <a:p>
            <a:fld id="{DDBA6B87-679C-5549-A08E-B5E2B14EE8E9}" type="slidenum">
              <a:rPr lang="en-US" altLang="en-US"/>
              <a:pPr/>
              <a:t>‹#›</a:t>
            </a:fld>
            <a:endParaRPr lang="en-US" altLang="en-US"/>
          </a:p>
        </p:txBody>
      </p:sp>
    </p:spTree>
    <p:extLst>
      <p:ext uri="{BB962C8B-B14F-4D97-AF65-F5344CB8AC3E}">
        <p14:creationId xmlns:p14="http://schemas.microsoft.com/office/powerpoint/2010/main" val="303198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4459652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E391-635B-70DC-CD3C-D1F4CBC94197}"/>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840278A-6D0A-7D18-8338-43AA288214D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E7F2CA1-A482-CF41-BA44-6CB3CECE12B8}"/>
              </a:ext>
            </a:extLst>
          </p:cNvPr>
          <p:cNvSpPr>
            <a:spLocks noGrp="1"/>
          </p:cNvSpPr>
          <p:nvPr>
            <p:ph type="dt" sz="half" idx="10"/>
          </p:nvPr>
        </p:nvSpPr>
        <p:spPr/>
        <p:txBody>
          <a:bodyPr/>
          <a:lstStyle>
            <a:lvl1pPr>
              <a:defRPr/>
            </a:lvl1pPr>
          </a:lstStyle>
          <a:p>
            <a:pPr>
              <a:defRPr/>
            </a:pPr>
            <a:fld id="{48DFE21A-AFC8-B24C-BEC9-7F4B0635BC3D}" type="datetimeFigureOut">
              <a:rPr lang="en-US"/>
              <a:pPr>
                <a:defRPr/>
              </a:pPr>
              <a:t>9/16/23</a:t>
            </a:fld>
            <a:endParaRPr lang="en-US"/>
          </a:p>
        </p:txBody>
      </p:sp>
      <p:sp>
        <p:nvSpPr>
          <p:cNvPr id="5" name="Footer Placeholder 4">
            <a:extLst>
              <a:ext uri="{FF2B5EF4-FFF2-40B4-BE49-F238E27FC236}">
                <a16:creationId xmlns:a16="http://schemas.microsoft.com/office/drawing/2014/main" id="{8C3D6A54-56C8-EB47-814E-3C7F9776B4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3728A03-EE54-9D4A-BF07-C318A545BDA5}"/>
              </a:ext>
            </a:extLst>
          </p:cNvPr>
          <p:cNvSpPr>
            <a:spLocks noGrp="1"/>
          </p:cNvSpPr>
          <p:nvPr>
            <p:ph type="sldNum" sz="quarter" idx="12"/>
          </p:nvPr>
        </p:nvSpPr>
        <p:spPr/>
        <p:txBody>
          <a:bodyPr/>
          <a:lstStyle>
            <a:lvl1pPr>
              <a:defRPr/>
            </a:lvl1pPr>
          </a:lstStyle>
          <a:p>
            <a:fld id="{986F948A-CC32-6A41-B6D6-DE86D20D5F72}" type="slidenum">
              <a:rPr lang="en-US" altLang="en-US"/>
              <a:pPr/>
              <a:t>‹#›</a:t>
            </a:fld>
            <a:endParaRPr lang="en-US" altLang="en-US"/>
          </a:p>
        </p:txBody>
      </p:sp>
    </p:spTree>
    <p:extLst>
      <p:ext uri="{BB962C8B-B14F-4D97-AF65-F5344CB8AC3E}">
        <p14:creationId xmlns:p14="http://schemas.microsoft.com/office/powerpoint/2010/main" val="4208649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BEA3-A48B-6493-3DF9-18C34F0751C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B7F9E10-BCAF-ED11-BD5B-71E1C0F8C0BE}"/>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215DC7B-48A4-7BCA-1AAD-BEFB73D61779}"/>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a:extLst>
              <a:ext uri="{FF2B5EF4-FFF2-40B4-BE49-F238E27FC236}">
                <a16:creationId xmlns:a16="http://schemas.microsoft.com/office/drawing/2014/main" id="{88FFB4F1-96C8-1647-B292-B06733D1C39E}"/>
              </a:ext>
            </a:extLst>
          </p:cNvPr>
          <p:cNvSpPr>
            <a:spLocks noGrp="1"/>
          </p:cNvSpPr>
          <p:nvPr>
            <p:ph type="dt" sz="half" idx="10"/>
          </p:nvPr>
        </p:nvSpPr>
        <p:spPr/>
        <p:txBody>
          <a:bodyPr/>
          <a:lstStyle>
            <a:lvl1pPr>
              <a:defRPr/>
            </a:lvl1pPr>
          </a:lstStyle>
          <a:p>
            <a:pPr>
              <a:defRPr/>
            </a:pPr>
            <a:fld id="{48DFE21A-AFC8-B24C-BEC9-7F4B0635BC3D}" type="datetimeFigureOut">
              <a:rPr lang="en-US"/>
              <a:pPr>
                <a:defRPr/>
              </a:pPr>
              <a:t>9/16/23</a:t>
            </a:fld>
            <a:endParaRPr lang="en-US"/>
          </a:p>
        </p:txBody>
      </p:sp>
      <p:sp>
        <p:nvSpPr>
          <p:cNvPr id="6" name="Footer Placeholder 4">
            <a:extLst>
              <a:ext uri="{FF2B5EF4-FFF2-40B4-BE49-F238E27FC236}">
                <a16:creationId xmlns:a16="http://schemas.microsoft.com/office/drawing/2014/main" id="{25D9BE4B-DEE8-104A-AC03-3B3181FAEF4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76571A-878B-2D41-83CB-19F450BFFFAC}"/>
              </a:ext>
            </a:extLst>
          </p:cNvPr>
          <p:cNvSpPr>
            <a:spLocks noGrp="1"/>
          </p:cNvSpPr>
          <p:nvPr>
            <p:ph type="sldNum" sz="quarter" idx="12"/>
          </p:nvPr>
        </p:nvSpPr>
        <p:spPr/>
        <p:txBody>
          <a:bodyPr/>
          <a:lstStyle>
            <a:lvl1pPr>
              <a:defRPr/>
            </a:lvl1pPr>
          </a:lstStyle>
          <a:p>
            <a:fld id="{363C7EF5-B2C3-EC46-B98D-12206D0252C3}" type="slidenum">
              <a:rPr lang="en-US" altLang="en-US"/>
              <a:pPr/>
              <a:t>‹#›</a:t>
            </a:fld>
            <a:endParaRPr lang="en-US" altLang="en-US"/>
          </a:p>
        </p:txBody>
      </p:sp>
    </p:spTree>
    <p:extLst>
      <p:ext uri="{BB962C8B-B14F-4D97-AF65-F5344CB8AC3E}">
        <p14:creationId xmlns:p14="http://schemas.microsoft.com/office/powerpoint/2010/main" val="38371934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A8958-F59D-9C13-0554-8611557A67F6}"/>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AF25E27-A971-3B44-EB47-D2AD45341A4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76AFE8AA-9631-523F-1242-53EEF1B0C0D5}"/>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BE0E82-CDCB-1038-8C8F-814BF9D6819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8F60B858-F9AE-34C0-3DA2-4B45CB135252}"/>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a:extLst>
              <a:ext uri="{FF2B5EF4-FFF2-40B4-BE49-F238E27FC236}">
                <a16:creationId xmlns:a16="http://schemas.microsoft.com/office/drawing/2014/main" id="{7E08861A-9D58-D042-BC23-E994A1A4E237}"/>
              </a:ext>
            </a:extLst>
          </p:cNvPr>
          <p:cNvSpPr>
            <a:spLocks noGrp="1"/>
          </p:cNvSpPr>
          <p:nvPr>
            <p:ph type="dt" sz="half" idx="10"/>
          </p:nvPr>
        </p:nvSpPr>
        <p:spPr/>
        <p:txBody>
          <a:bodyPr/>
          <a:lstStyle>
            <a:lvl1pPr>
              <a:defRPr/>
            </a:lvl1pPr>
          </a:lstStyle>
          <a:p>
            <a:pPr>
              <a:defRPr/>
            </a:pPr>
            <a:fld id="{48DFE21A-AFC8-B24C-BEC9-7F4B0635BC3D}" type="datetimeFigureOut">
              <a:rPr lang="en-US"/>
              <a:pPr>
                <a:defRPr/>
              </a:pPr>
              <a:t>9/16/23</a:t>
            </a:fld>
            <a:endParaRPr lang="en-US"/>
          </a:p>
        </p:txBody>
      </p:sp>
      <p:sp>
        <p:nvSpPr>
          <p:cNvPr id="8" name="Footer Placeholder 4">
            <a:extLst>
              <a:ext uri="{FF2B5EF4-FFF2-40B4-BE49-F238E27FC236}">
                <a16:creationId xmlns:a16="http://schemas.microsoft.com/office/drawing/2014/main" id="{A96B0030-1EB0-844F-9FB7-3A9EB568D24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7A4A73C-A957-3F4A-B95A-7A2D355B7BCB}"/>
              </a:ext>
            </a:extLst>
          </p:cNvPr>
          <p:cNvSpPr>
            <a:spLocks noGrp="1"/>
          </p:cNvSpPr>
          <p:nvPr>
            <p:ph type="sldNum" sz="quarter" idx="12"/>
          </p:nvPr>
        </p:nvSpPr>
        <p:spPr/>
        <p:txBody>
          <a:bodyPr/>
          <a:lstStyle>
            <a:lvl1pPr>
              <a:defRPr/>
            </a:lvl1pPr>
          </a:lstStyle>
          <a:p>
            <a:fld id="{7DBDC892-54F7-FE49-AA9B-902A16002680}" type="slidenum">
              <a:rPr lang="en-US" altLang="en-US"/>
              <a:pPr/>
              <a:t>‹#›</a:t>
            </a:fld>
            <a:endParaRPr lang="en-US" altLang="en-US"/>
          </a:p>
        </p:txBody>
      </p:sp>
    </p:spTree>
    <p:extLst>
      <p:ext uri="{BB962C8B-B14F-4D97-AF65-F5344CB8AC3E}">
        <p14:creationId xmlns:p14="http://schemas.microsoft.com/office/powerpoint/2010/main" val="28013830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01AB-D0C9-BF5C-2763-6B03ECF89C3D}"/>
              </a:ext>
            </a:extLst>
          </p:cNvPr>
          <p:cNvSpPr>
            <a:spLocks noGrp="1"/>
          </p:cNvSpPr>
          <p:nvPr>
            <p:ph type="title"/>
          </p:nvPr>
        </p:nvSpPr>
        <p:spPr/>
        <p:txBody>
          <a:bodyPr/>
          <a:lstStyle/>
          <a:p>
            <a:r>
              <a:rPr lang="en-GB"/>
              <a:t>Click to edit Master title style</a:t>
            </a:r>
            <a:endParaRPr lang="en-US"/>
          </a:p>
        </p:txBody>
      </p:sp>
      <p:sp>
        <p:nvSpPr>
          <p:cNvPr id="3" name="Date Placeholder 3">
            <a:extLst>
              <a:ext uri="{FF2B5EF4-FFF2-40B4-BE49-F238E27FC236}">
                <a16:creationId xmlns:a16="http://schemas.microsoft.com/office/drawing/2014/main" id="{8CB9AD17-0BD8-5C4F-9AD9-3C0C2A3F58DE}"/>
              </a:ext>
            </a:extLst>
          </p:cNvPr>
          <p:cNvSpPr>
            <a:spLocks noGrp="1"/>
          </p:cNvSpPr>
          <p:nvPr>
            <p:ph type="dt" sz="half" idx="10"/>
          </p:nvPr>
        </p:nvSpPr>
        <p:spPr/>
        <p:txBody>
          <a:bodyPr/>
          <a:lstStyle>
            <a:lvl1pPr>
              <a:defRPr/>
            </a:lvl1pPr>
          </a:lstStyle>
          <a:p>
            <a:pPr>
              <a:defRPr/>
            </a:pPr>
            <a:fld id="{48DFE21A-AFC8-B24C-BEC9-7F4B0635BC3D}" type="datetimeFigureOut">
              <a:rPr lang="en-US"/>
              <a:pPr>
                <a:defRPr/>
              </a:pPr>
              <a:t>9/16/23</a:t>
            </a:fld>
            <a:endParaRPr lang="en-US"/>
          </a:p>
        </p:txBody>
      </p:sp>
      <p:sp>
        <p:nvSpPr>
          <p:cNvPr id="4" name="Footer Placeholder 4">
            <a:extLst>
              <a:ext uri="{FF2B5EF4-FFF2-40B4-BE49-F238E27FC236}">
                <a16:creationId xmlns:a16="http://schemas.microsoft.com/office/drawing/2014/main" id="{AC9BC6C9-1CC9-3449-89C2-EFEF6A83D63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A049E01-D27F-A64D-B2AD-9EB4DD650658}"/>
              </a:ext>
            </a:extLst>
          </p:cNvPr>
          <p:cNvSpPr>
            <a:spLocks noGrp="1"/>
          </p:cNvSpPr>
          <p:nvPr>
            <p:ph type="sldNum" sz="quarter" idx="12"/>
          </p:nvPr>
        </p:nvSpPr>
        <p:spPr/>
        <p:txBody>
          <a:bodyPr/>
          <a:lstStyle>
            <a:lvl1pPr>
              <a:defRPr/>
            </a:lvl1pPr>
          </a:lstStyle>
          <a:p>
            <a:fld id="{D526E5FB-FE2D-C145-AFCD-F54BD0E927EB}" type="slidenum">
              <a:rPr lang="en-US" altLang="en-US"/>
              <a:pPr/>
              <a:t>‹#›</a:t>
            </a:fld>
            <a:endParaRPr lang="en-US" altLang="en-US"/>
          </a:p>
        </p:txBody>
      </p:sp>
    </p:spTree>
    <p:extLst>
      <p:ext uri="{BB962C8B-B14F-4D97-AF65-F5344CB8AC3E}">
        <p14:creationId xmlns:p14="http://schemas.microsoft.com/office/powerpoint/2010/main" val="2517485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4CB05C7-A3F2-0B45-B8A5-D5CCF1120787}"/>
              </a:ext>
            </a:extLst>
          </p:cNvPr>
          <p:cNvSpPr>
            <a:spLocks noGrp="1"/>
          </p:cNvSpPr>
          <p:nvPr>
            <p:ph type="dt" sz="half" idx="10"/>
          </p:nvPr>
        </p:nvSpPr>
        <p:spPr/>
        <p:txBody>
          <a:bodyPr/>
          <a:lstStyle>
            <a:lvl1pPr>
              <a:defRPr/>
            </a:lvl1pPr>
          </a:lstStyle>
          <a:p>
            <a:pPr>
              <a:defRPr/>
            </a:pPr>
            <a:fld id="{48DFE21A-AFC8-B24C-BEC9-7F4B0635BC3D}" type="datetimeFigureOut">
              <a:rPr lang="en-US"/>
              <a:pPr>
                <a:defRPr/>
              </a:pPr>
              <a:t>9/16/23</a:t>
            </a:fld>
            <a:endParaRPr lang="en-US"/>
          </a:p>
        </p:txBody>
      </p:sp>
      <p:sp>
        <p:nvSpPr>
          <p:cNvPr id="3" name="Footer Placeholder 4">
            <a:extLst>
              <a:ext uri="{FF2B5EF4-FFF2-40B4-BE49-F238E27FC236}">
                <a16:creationId xmlns:a16="http://schemas.microsoft.com/office/drawing/2014/main" id="{B44D2F5E-D29A-414F-8440-421EBC40778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34BB621-9CFB-584C-AD94-2F911748E524}"/>
              </a:ext>
            </a:extLst>
          </p:cNvPr>
          <p:cNvSpPr>
            <a:spLocks noGrp="1"/>
          </p:cNvSpPr>
          <p:nvPr>
            <p:ph type="sldNum" sz="quarter" idx="12"/>
          </p:nvPr>
        </p:nvSpPr>
        <p:spPr/>
        <p:txBody>
          <a:bodyPr/>
          <a:lstStyle>
            <a:lvl1pPr>
              <a:defRPr/>
            </a:lvl1pPr>
          </a:lstStyle>
          <a:p>
            <a:fld id="{680C4AFE-68F1-8D46-B457-E07A44CB9E66}" type="slidenum">
              <a:rPr lang="en-US" altLang="en-US"/>
              <a:pPr/>
              <a:t>‹#›</a:t>
            </a:fld>
            <a:endParaRPr lang="en-US" altLang="en-US"/>
          </a:p>
        </p:txBody>
      </p:sp>
    </p:spTree>
    <p:extLst>
      <p:ext uri="{BB962C8B-B14F-4D97-AF65-F5344CB8AC3E}">
        <p14:creationId xmlns:p14="http://schemas.microsoft.com/office/powerpoint/2010/main" val="21189717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2BE0-6BF6-A8F5-DA1E-13C69A83DB78}"/>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6380C59-7285-D595-7C50-0EA4A666437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E388D82-C86F-E93D-7683-859837C3215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3">
            <a:extLst>
              <a:ext uri="{FF2B5EF4-FFF2-40B4-BE49-F238E27FC236}">
                <a16:creationId xmlns:a16="http://schemas.microsoft.com/office/drawing/2014/main" id="{A3491D42-2E86-CC43-903A-087911B78450}"/>
              </a:ext>
            </a:extLst>
          </p:cNvPr>
          <p:cNvSpPr>
            <a:spLocks noGrp="1"/>
          </p:cNvSpPr>
          <p:nvPr>
            <p:ph type="dt" sz="half" idx="10"/>
          </p:nvPr>
        </p:nvSpPr>
        <p:spPr/>
        <p:txBody>
          <a:bodyPr/>
          <a:lstStyle>
            <a:lvl1pPr>
              <a:defRPr/>
            </a:lvl1pPr>
          </a:lstStyle>
          <a:p>
            <a:pPr>
              <a:defRPr/>
            </a:pPr>
            <a:fld id="{48DFE21A-AFC8-B24C-BEC9-7F4B0635BC3D}" type="datetimeFigureOut">
              <a:rPr lang="en-US"/>
              <a:pPr>
                <a:defRPr/>
              </a:pPr>
              <a:t>9/16/23</a:t>
            </a:fld>
            <a:endParaRPr lang="en-US"/>
          </a:p>
        </p:txBody>
      </p:sp>
      <p:sp>
        <p:nvSpPr>
          <p:cNvPr id="6" name="Footer Placeholder 4">
            <a:extLst>
              <a:ext uri="{FF2B5EF4-FFF2-40B4-BE49-F238E27FC236}">
                <a16:creationId xmlns:a16="http://schemas.microsoft.com/office/drawing/2014/main" id="{7EC9AED1-69AE-5E4F-BFD4-79AD29E4F7F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8E52A89-DE3F-E548-89D3-7359CF1A726B}"/>
              </a:ext>
            </a:extLst>
          </p:cNvPr>
          <p:cNvSpPr>
            <a:spLocks noGrp="1"/>
          </p:cNvSpPr>
          <p:nvPr>
            <p:ph type="sldNum" sz="quarter" idx="12"/>
          </p:nvPr>
        </p:nvSpPr>
        <p:spPr/>
        <p:txBody>
          <a:bodyPr/>
          <a:lstStyle>
            <a:lvl1pPr>
              <a:defRPr/>
            </a:lvl1pPr>
          </a:lstStyle>
          <a:p>
            <a:fld id="{BB6D776D-9594-F645-92E5-BBA31C83C678}" type="slidenum">
              <a:rPr lang="en-US" altLang="en-US"/>
              <a:pPr/>
              <a:t>‹#›</a:t>
            </a:fld>
            <a:endParaRPr lang="en-US" altLang="en-US"/>
          </a:p>
        </p:txBody>
      </p:sp>
    </p:spTree>
    <p:extLst>
      <p:ext uri="{BB962C8B-B14F-4D97-AF65-F5344CB8AC3E}">
        <p14:creationId xmlns:p14="http://schemas.microsoft.com/office/powerpoint/2010/main" val="4227856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C08DA-2767-8946-9367-B73345F12BD1}"/>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D4A3893-1994-57C9-D1F7-347C3091E4B3}"/>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a:extLst>
              <a:ext uri="{FF2B5EF4-FFF2-40B4-BE49-F238E27FC236}">
                <a16:creationId xmlns:a16="http://schemas.microsoft.com/office/drawing/2014/main" id="{CE8A65D8-3B83-7BB9-6468-CB33F46320C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3">
            <a:extLst>
              <a:ext uri="{FF2B5EF4-FFF2-40B4-BE49-F238E27FC236}">
                <a16:creationId xmlns:a16="http://schemas.microsoft.com/office/drawing/2014/main" id="{2EEBEAA1-4374-214D-9BF6-86DB526B15E4}"/>
              </a:ext>
            </a:extLst>
          </p:cNvPr>
          <p:cNvSpPr>
            <a:spLocks noGrp="1"/>
          </p:cNvSpPr>
          <p:nvPr>
            <p:ph type="dt" sz="half" idx="10"/>
          </p:nvPr>
        </p:nvSpPr>
        <p:spPr/>
        <p:txBody>
          <a:bodyPr/>
          <a:lstStyle>
            <a:lvl1pPr>
              <a:defRPr/>
            </a:lvl1pPr>
          </a:lstStyle>
          <a:p>
            <a:pPr>
              <a:defRPr/>
            </a:pPr>
            <a:fld id="{48DFE21A-AFC8-B24C-BEC9-7F4B0635BC3D}" type="datetimeFigureOut">
              <a:rPr lang="en-US"/>
              <a:pPr>
                <a:defRPr/>
              </a:pPr>
              <a:t>9/16/23</a:t>
            </a:fld>
            <a:endParaRPr lang="en-US"/>
          </a:p>
        </p:txBody>
      </p:sp>
      <p:sp>
        <p:nvSpPr>
          <p:cNvPr id="6" name="Footer Placeholder 4">
            <a:extLst>
              <a:ext uri="{FF2B5EF4-FFF2-40B4-BE49-F238E27FC236}">
                <a16:creationId xmlns:a16="http://schemas.microsoft.com/office/drawing/2014/main" id="{19421053-B164-1D46-9D0C-8BA0DDD8470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BB16B61-DC68-B14A-8F15-474AB30A5E22}"/>
              </a:ext>
            </a:extLst>
          </p:cNvPr>
          <p:cNvSpPr>
            <a:spLocks noGrp="1"/>
          </p:cNvSpPr>
          <p:nvPr>
            <p:ph type="sldNum" sz="quarter" idx="12"/>
          </p:nvPr>
        </p:nvSpPr>
        <p:spPr/>
        <p:txBody>
          <a:bodyPr/>
          <a:lstStyle>
            <a:lvl1pPr>
              <a:defRPr/>
            </a:lvl1pPr>
          </a:lstStyle>
          <a:p>
            <a:fld id="{2B851C9D-988F-7E45-AE23-8A432B4E8B89}" type="slidenum">
              <a:rPr lang="en-US" altLang="en-US"/>
              <a:pPr/>
              <a:t>‹#›</a:t>
            </a:fld>
            <a:endParaRPr lang="en-US" altLang="en-US"/>
          </a:p>
        </p:txBody>
      </p:sp>
    </p:spTree>
    <p:extLst>
      <p:ext uri="{BB962C8B-B14F-4D97-AF65-F5344CB8AC3E}">
        <p14:creationId xmlns:p14="http://schemas.microsoft.com/office/powerpoint/2010/main" val="27439373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E6279-5C06-7BD2-4F05-E677510B403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734D4E9-8593-44B5-EEC5-001C03FEF09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F89BBB7-9CFB-A646-8C39-B309291D5195}"/>
              </a:ext>
            </a:extLst>
          </p:cNvPr>
          <p:cNvSpPr>
            <a:spLocks noGrp="1"/>
          </p:cNvSpPr>
          <p:nvPr>
            <p:ph type="dt" sz="half" idx="10"/>
          </p:nvPr>
        </p:nvSpPr>
        <p:spPr/>
        <p:txBody>
          <a:bodyPr/>
          <a:lstStyle>
            <a:lvl1pPr>
              <a:defRPr/>
            </a:lvl1pPr>
          </a:lstStyle>
          <a:p>
            <a:pPr>
              <a:defRPr/>
            </a:pPr>
            <a:fld id="{48DFE21A-AFC8-B24C-BEC9-7F4B0635BC3D}" type="datetimeFigureOut">
              <a:rPr lang="en-US"/>
              <a:pPr>
                <a:defRPr/>
              </a:pPr>
              <a:t>9/16/23</a:t>
            </a:fld>
            <a:endParaRPr lang="en-US"/>
          </a:p>
        </p:txBody>
      </p:sp>
      <p:sp>
        <p:nvSpPr>
          <p:cNvPr id="5" name="Footer Placeholder 4">
            <a:extLst>
              <a:ext uri="{FF2B5EF4-FFF2-40B4-BE49-F238E27FC236}">
                <a16:creationId xmlns:a16="http://schemas.microsoft.com/office/drawing/2014/main" id="{B888C2F5-E610-AD47-B48E-97B5AF06D8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73155A-5126-534E-B141-530F95184ABA}"/>
              </a:ext>
            </a:extLst>
          </p:cNvPr>
          <p:cNvSpPr>
            <a:spLocks noGrp="1"/>
          </p:cNvSpPr>
          <p:nvPr>
            <p:ph type="sldNum" sz="quarter" idx="12"/>
          </p:nvPr>
        </p:nvSpPr>
        <p:spPr/>
        <p:txBody>
          <a:bodyPr/>
          <a:lstStyle>
            <a:lvl1pPr>
              <a:defRPr/>
            </a:lvl1pPr>
          </a:lstStyle>
          <a:p>
            <a:fld id="{4AA22466-6AAB-264F-8BFC-D0455F709DE5}" type="slidenum">
              <a:rPr lang="en-US" altLang="en-US"/>
              <a:pPr/>
              <a:t>‹#›</a:t>
            </a:fld>
            <a:endParaRPr lang="en-US" altLang="en-US"/>
          </a:p>
        </p:txBody>
      </p:sp>
    </p:spTree>
    <p:extLst>
      <p:ext uri="{BB962C8B-B14F-4D97-AF65-F5344CB8AC3E}">
        <p14:creationId xmlns:p14="http://schemas.microsoft.com/office/powerpoint/2010/main" val="10990016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46D052-5277-4A5A-5CB0-D847475C74B6}"/>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9003D48-11F6-8511-E418-82D5E0DDC071}"/>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E80B432-64F5-874F-8615-06E1F8754361}"/>
              </a:ext>
            </a:extLst>
          </p:cNvPr>
          <p:cNvSpPr>
            <a:spLocks noGrp="1"/>
          </p:cNvSpPr>
          <p:nvPr>
            <p:ph type="dt" sz="half" idx="10"/>
          </p:nvPr>
        </p:nvSpPr>
        <p:spPr/>
        <p:txBody>
          <a:bodyPr/>
          <a:lstStyle>
            <a:lvl1pPr>
              <a:defRPr/>
            </a:lvl1pPr>
          </a:lstStyle>
          <a:p>
            <a:pPr>
              <a:defRPr/>
            </a:pPr>
            <a:fld id="{48DFE21A-AFC8-B24C-BEC9-7F4B0635BC3D}" type="datetimeFigureOut">
              <a:rPr lang="en-US"/>
              <a:pPr>
                <a:defRPr/>
              </a:pPr>
              <a:t>9/16/23</a:t>
            </a:fld>
            <a:endParaRPr lang="en-US"/>
          </a:p>
        </p:txBody>
      </p:sp>
      <p:sp>
        <p:nvSpPr>
          <p:cNvPr id="5" name="Footer Placeholder 4">
            <a:extLst>
              <a:ext uri="{FF2B5EF4-FFF2-40B4-BE49-F238E27FC236}">
                <a16:creationId xmlns:a16="http://schemas.microsoft.com/office/drawing/2014/main" id="{9A6A4544-B2C3-C74A-AFB8-A759643F2B0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F4BE8B-DE1E-6748-9361-596154628E64}"/>
              </a:ext>
            </a:extLst>
          </p:cNvPr>
          <p:cNvSpPr>
            <a:spLocks noGrp="1"/>
          </p:cNvSpPr>
          <p:nvPr>
            <p:ph type="sldNum" sz="quarter" idx="12"/>
          </p:nvPr>
        </p:nvSpPr>
        <p:spPr/>
        <p:txBody>
          <a:bodyPr/>
          <a:lstStyle>
            <a:lvl1pPr>
              <a:defRPr/>
            </a:lvl1pPr>
          </a:lstStyle>
          <a:p>
            <a:fld id="{CDC2415D-390E-6543-B762-0C7F4F44BC96}" type="slidenum">
              <a:rPr lang="en-US" altLang="en-US"/>
              <a:pPr/>
              <a:t>‹#›</a:t>
            </a:fld>
            <a:endParaRPr lang="en-US" altLang="en-US"/>
          </a:p>
        </p:txBody>
      </p:sp>
    </p:spTree>
    <p:extLst>
      <p:ext uri="{BB962C8B-B14F-4D97-AF65-F5344CB8AC3E}">
        <p14:creationId xmlns:p14="http://schemas.microsoft.com/office/powerpoint/2010/main" val="3969023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6">
            <a:extLst>
              <a:ext uri="{FF2B5EF4-FFF2-40B4-BE49-F238E27FC236}">
                <a16:creationId xmlns:a16="http://schemas.microsoft.com/office/drawing/2014/main" id="{6E5D1EDF-1136-9549-B793-05071E48CAAA}"/>
              </a:ext>
            </a:extLst>
          </p:cNvPr>
          <p:cNvSpPr>
            <a:spLocks noGrp="1" noChangeArrowheads="1"/>
          </p:cNvSpPr>
          <p:nvPr>
            <p:ph type="dt" sz="half" idx="10"/>
          </p:nvPr>
        </p:nvSpPr>
        <p:spPr/>
        <p:txBody>
          <a:bodyPr/>
          <a:lstStyle>
            <a:lvl1pPr>
              <a:defRPr/>
            </a:lvl1pPr>
          </a:lstStyle>
          <a:p>
            <a:pPr>
              <a:defRPr/>
            </a:pPr>
            <a:endParaRPr lang="en-GB"/>
          </a:p>
        </p:txBody>
      </p:sp>
      <p:sp>
        <p:nvSpPr>
          <p:cNvPr id="6" name="Footer Placeholder 7">
            <a:extLst>
              <a:ext uri="{FF2B5EF4-FFF2-40B4-BE49-F238E27FC236}">
                <a16:creationId xmlns:a16="http://schemas.microsoft.com/office/drawing/2014/main" id="{66CF8304-19B6-6142-94D4-14CBE794CBC7}"/>
              </a:ext>
            </a:extLst>
          </p:cNvPr>
          <p:cNvSpPr>
            <a:spLocks noGrp="1" noChangeArrowheads="1"/>
          </p:cNvSpPr>
          <p:nvPr>
            <p:ph type="ftr" sz="quarter" idx="11"/>
          </p:nvPr>
        </p:nvSpPr>
        <p:spPr/>
        <p:txBody>
          <a:bodyPr/>
          <a:lstStyle>
            <a:lvl1pPr>
              <a:defRPr/>
            </a:lvl1pPr>
          </a:lstStyle>
          <a:p>
            <a:pPr>
              <a:defRPr/>
            </a:pPr>
            <a:endParaRPr lang="en-GB"/>
          </a:p>
        </p:txBody>
      </p:sp>
      <p:sp>
        <p:nvSpPr>
          <p:cNvPr id="7" name="Slide Number Placeholder 8">
            <a:extLst>
              <a:ext uri="{FF2B5EF4-FFF2-40B4-BE49-F238E27FC236}">
                <a16:creationId xmlns:a16="http://schemas.microsoft.com/office/drawing/2014/main" id="{DB233C4D-3BC1-E74F-9B8D-3F30C05FE26B}"/>
              </a:ext>
            </a:extLst>
          </p:cNvPr>
          <p:cNvSpPr>
            <a:spLocks noGrp="1" noChangeArrowheads="1"/>
          </p:cNvSpPr>
          <p:nvPr>
            <p:ph type="sldNum" sz="quarter" idx="12"/>
          </p:nvPr>
        </p:nvSpPr>
        <p:spPr/>
        <p:txBody>
          <a:bodyPr/>
          <a:lstStyle>
            <a:lvl1pPr>
              <a:defRPr/>
            </a:lvl1pPr>
          </a:lstStyle>
          <a:p>
            <a:fld id="{DD2D8AF9-F898-F346-9343-525E5B85CC9F}" type="slidenum">
              <a:rPr lang="en-GB" altLang="en-US"/>
              <a:pPr/>
              <a:t>‹#›</a:t>
            </a:fld>
            <a:endParaRPr lang="en-GB" altLang="en-US"/>
          </a:p>
        </p:txBody>
      </p:sp>
    </p:spTree>
    <p:extLst>
      <p:ext uri="{BB962C8B-B14F-4D97-AF65-F5344CB8AC3E}">
        <p14:creationId xmlns:p14="http://schemas.microsoft.com/office/powerpoint/2010/main" val="1759667126"/>
      </p:ext>
    </p:extLst>
  </p:cSld>
  <p:clrMapOvr>
    <a:masterClrMapping/>
  </p:clrMapOvr>
  <p:transition advTm="1000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877889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99B59-238B-49A3-ADAC-42AE804B583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D815BDC0-BFF6-4AB1-AA1D-8A4EF1A4251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12A4B6C-8F6E-5747-90F4-F6049FC2B7AA}"/>
              </a:ext>
            </a:extLst>
          </p:cNvPr>
          <p:cNvSpPr>
            <a:spLocks noGrp="1"/>
          </p:cNvSpPr>
          <p:nvPr>
            <p:ph type="dt" sz="half" idx="10"/>
          </p:nvPr>
        </p:nvSpPr>
        <p:spPr/>
        <p:txBody>
          <a:bodyPr/>
          <a:lstStyle>
            <a:lvl1pPr>
              <a:defRPr/>
            </a:lvl1pPr>
          </a:lstStyle>
          <a:p>
            <a:pPr>
              <a:defRPr/>
            </a:pPr>
            <a:fld id="{5DB29BF4-4D38-4BB1-9B00-28882CAFDC60}" type="datetimeFigureOut">
              <a:rPr lang="en-GB"/>
              <a:pPr>
                <a:defRPr/>
              </a:pPr>
              <a:t>16/09/2023</a:t>
            </a:fld>
            <a:endParaRPr lang="en-GB"/>
          </a:p>
        </p:txBody>
      </p:sp>
      <p:sp>
        <p:nvSpPr>
          <p:cNvPr id="5" name="Footer Placeholder 4">
            <a:extLst>
              <a:ext uri="{FF2B5EF4-FFF2-40B4-BE49-F238E27FC236}">
                <a16:creationId xmlns:a16="http://schemas.microsoft.com/office/drawing/2014/main" id="{81550063-EB13-D847-8CDA-DB6951F26003}"/>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1691759-D462-2648-9707-7A1F1AC7534A}"/>
              </a:ext>
            </a:extLst>
          </p:cNvPr>
          <p:cNvSpPr>
            <a:spLocks noGrp="1"/>
          </p:cNvSpPr>
          <p:nvPr>
            <p:ph type="sldNum" sz="quarter" idx="12"/>
          </p:nvPr>
        </p:nvSpPr>
        <p:spPr/>
        <p:txBody>
          <a:bodyPr/>
          <a:lstStyle>
            <a:lvl1pPr>
              <a:defRPr/>
            </a:lvl1pPr>
          </a:lstStyle>
          <a:p>
            <a:fld id="{013001FF-C2BD-3846-8ED5-1086E8E56914}" type="slidenum">
              <a:rPr lang="en-GB" altLang="en-US"/>
              <a:pPr/>
              <a:t>‹#›</a:t>
            </a:fld>
            <a:endParaRPr lang="en-GB" altLang="en-US"/>
          </a:p>
        </p:txBody>
      </p:sp>
    </p:spTree>
    <p:extLst>
      <p:ext uri="{BB962C8B-B14F-4D97-AF65-F5344CB8AC3E}">
        <p14:creationId xmlns:p14="http://schemas.microsoft.com/office/powerpoint/2010/main" val="25274010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4FE39-5D26-4BED-9485-5AB4F4ADF02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EC9392D-AEB8-4170-B9C1-5D6BA7EFE91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733AD-6A41-B74C-AFBE-CAA0468F3C05}"/>
              </a:ext>
            </a:extLst>
          </p:cNvPr>
          <p:cNvSpPr>
            <a:spLocks noGrp="1"/>
          </p:cNvSpPr>
          <p:nvPr>
            <p:ph type="dt" sz="half" idx="10"/>
          </p:nvPr>
        </p:nvSpPr>
        <p:spPr/>
        <p:txBody>
          <a:bodyPr/>
          <a:lstStyle>
            <a:lvl1pPr>
              <a:defRPr/>
            </a:lvl1pPr>
          </a:lstStyle>
          <a:p>
            <a:pPr>
              <a:defRPr/>
            </a:pPr>
            <a:fld id="{5DB29BF4-4D38-4BB1-9B00-28882CAFDC60}" type="datetimeFigureOut">
              <a:rPr lang="en-GB"/>
              <a:pPr>
                <a:defRPr/>
              </a:pPr>
              <a:t>16/09/2023</a:t>
            </a:fld>
            <a:endParaRPr lang="en-GB"/>
          </a:p>
        </p:txBody>
      </p:sp>
      <p:sp>
        <p:nvSpPr>
          <p:cNvPr id="5" name="Footer Placeholder 4">
            <a:extLst>
              <a:ext uri="{FF2B5EF4-FFF2-40B4-BE49-F238E27FC236}">
                <a16:creationId xmlns:a16="http://schemas.microsoft.com/office/drawing/2014/main" id="{C4F59D25-C0A0-0D4A-A6F5-262C20DC5D4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815F690F-B228-B348-857D-02E3F70B7ECE}"/>
              </a:ext>
            </a:extLst>
          </p:cNvPr>
          <p:cNvSpPr>
            <a:spLocks noGrp="1"/>
          </p:cNvSpPr>
          <p:nvPr>
            <p:ph type="sldNum" sz="quarter" idx="12"/>
          </p:nvPr>
        </p:nvSpPr>
        <p:spPr/>
        <p:txBody>
          <a:bodyPr/>
          <a:lstStyle>
            <a:lvl1pPr>
              <a:defRPr/>
            </a:lvl1pPr>
          </a:lstStyle>
          <a:p>
            <a:fld id="{F6D17F1C-2C8A-6345-B911-68C4990E8EE7}" type="slidenum">
              <a:rPr lang="en-GB" altLang="en-US"/>
              <a:pPr/>
              <a:t>‹#›</a:t>
            </a:fld>
            <a:endParaRPr lang="en-GB" altLang="en-US"/>
          </a:p>
        </p:txBody>
      </p:sp>
    </p:spTree>
    <p:extLst>
      <p:ext uri="{BB962C8B-B14F-4D97-AF65-F5344CB8AC3E}">
        <p14:creationId xmlns:p14="http://schemas.microsoft.com/office/powerpoint/2010/main" val="3234192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F2350-591D-42F5-AFD8-9511066300A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F9E250-5C21-4A7A-883A-1B0A6F46A3E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C0A180D-4677-6D4D-8F0D-CDAC81E7EEE2}"/>
              </a:ext>
            </a:extLst>
          </p:cNvPr>
          <p:cNvSpPr>
            <a:spLocks noGrp="1"/>
          </p:cNvSpPr>
          <p:nvPr>
            <p:ph type="dt" sz="half" idx="10"/>
          </p:nvPr>
        </p:nvSpPr>
        <p:spPr/>
        <p:txBody>
          <a:bodyPr/>
          <a:lstStyle>
            <a:lvl1pPr>
              <a:defRPr/>
            </a:lvl1pPr>
          </a:lstStyle>
          <a:p>
            <a:pPr>
              <a:defRPr/>
            </a:pPr>
            <a:fld id="{5DB29BF4-4D38-4BB1-9B00-28882CAFDC60}" type="datetimeFigureOut">
              <a:rPr lang="en-GB"/>
              <a:pPr>
                <a:defRPr/>
              </a:pPr>
              <a:t>16/09/2023</a:t>
            </a:fld>
            <a:endParaRPr lang="en-GB"/>
          </a:p>
        </p:txBody>
      </p:sp>
      <p:sp>
        <p:nvSpPr>
          <p:cNvPr id="5" name="Footer Placeholder 4">
            <a:extLst>
              <a:ext uri="{FF2B5EF4-FFF2-40B4-BE49-F238E27FC236}">
                <a16:creationId xmlns:a16="http://schemas.microsoft.com/office/drawing/2014/main" id="{80086572-5FFC-AC4F-9969-5F00375A8A1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3254C31-599C-DA4E-B35A-D005471AC021}"/>
              </a:ext>
            </a:extLst>
          </p:cNvPr>
          <p:cNvSpPr>
            <a:spLocks noGrp="1"/>
          </p:cNvSpPr>
          <p:nvPr>
            <p:ph type="sldNum" sz="quarter" idx="12"/>
          </p:nvPr>
        </p:nvSpPr>
        <p:spPr/>
        <p:txBody>
          <a:bodyPr/>
          <a:lstStyle>
            <a:lvl1pPr>
              <a:defRPr/>
            </a:lvl1pPr>
          </a:lstStyle>
          <a:p>
            <a:fld id="{1C374552-90F5-2742-82C3-B4B2046CC63F}" type="slidenum">
              <a:rPr lang="en-GB" altLang="en-US"/>
              <a:pPr/>
              <a:t>‹#›</a:t>
            </a:fld>
            <a:endParaRPr lang="en-GB" altLang="en-US"/>
          </a:p>
        </p:txBody>
      </p:sp>
    </p:spTree>
    <p:extLst>
      <p:ext uri="{BB962C8B-B14F-4D97-AF65-F5344CB8AC3E}">
        <p14:creationId xmlns:p14="http://schemas.microsoft.com/office/powerpoint/2010/main" val="42914643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16BD7-7693-4615-9F92-40F61C1E22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FCDA6B-01A8-4DE2-811B-FBD8C6ECCB6A}"/>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8B95D1-EC1E-4E67-9460-64C33B4DEB2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E4AAC99D-DA91-A74E-9B57-1DB70A549A5D}"/>
              </a:ext>
            </a:extLst>
          </p:cNvPr>
          <p:cNvSpPr>
            <a:spLocks noGrp="1"/>
          </p:cNvSpPr>
          <p:nvPr>
            <p:ph type="dt" sz="half" idx="10"/>
          </p:nvPr>
        </p:nvSpPr>
        <p:spPr/>
        <p:txBody>
          <a:bodyPr/>
          <a:lstStyle>
            <a:lvl1pPr>
              <a:defRPr/>
            </a:lvl1pPr>
          </a:lstStyle>
          <a:p>
            <a:pPr>
              <a:defRPr/>
            </a:pPr>
            <a:fld id="{5DB29BF4-4D38-4BB1-9B00-28882CAFDC60}" type="datetimeFigureOut">
              <a:rPr lang="en-GB"/>
              <a:pPr>
                <a:defRPr/>
              </a:pPr>
              <a:t>16/09/2023</a:t>
            </a:fld>
            <a:endParaRPr lang="en-GB"/>
          </a:p>
        </p:txBody>
      </p:sp>
      <p:sp>
        <p:nvSpPr>
          <p:cNvPr id="6" name="Footer Placeholder 4">
            <a:extLst>
              <a:ext uri="{FF2B5EF4-FFF2-40B4-BE49-F238E27FC236}">
                <a16:creationId xmlns:a16="http://schemas.microsoft.com/office/drawing/2014/main" id="{4DB1AA89-E530-C547-8A84-5893CBBC9F4F}"/>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C80A8BF6-8DC4-2A43-8FA3-462956992F01}"/>
              </a:ext>
            </a:extLst>
          </p:cNvPr>
          <p:cNvSpPr>
            <a:spLocks noGrp="1"/>
          </p:cNvSpPr>
          <p:nvPr>
            <p:ph type="sldNum" sz="quarter" idx="12"/>
          </p:nvPr>
        </p:nvSpPr>
        <p:spPr/>
        <p:txBody>
          <a:bodyPr/>
          <a:lstStyle>
            <a:lvl1pPr>
              <a:defRPr/>
            </a:lvl1pPr>
          </a:lstStyle>
          <a:p>
            <a:fld id="{9BE7C4CA-80A6-6247-B4AF-1045204BA2AB}" type="slidenum">
              <a:rPr lang="en-GB" altLang="en-US"/>
              <a:pPr/>
              <a:t>‹#›</a:t>
            </a:fld>
            <a:endParaRPr lang="en-GB" altLang="en-US"/>
          </a:p>
        </p:txBody>
      </p:sp>
    </p:spTree>
    <p:extLst>
      <p:ext uri="{BB962C8B-B14F-4D97-AF65-F5344CB8AC3E}">
        <p14:creationId xmlns:p14="http://schemas.microsoft.com/office/powerpoint/2010/main" val="31230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841FB-C17E-45E5-BE80-E73C8C438F59}"/>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59C9B8-FF0F-4693-BF57-65CB98533C3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6C11A54A-6A9A-4AC7-A803-450C9E9C59A3}"/>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D2AEC-3943-45AD-B37E-F3601DDCAC3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7F636B10-A8A8-4334-9F3B-5B03741D5660}"/>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598091A2-63CC-CE4C-A9E3-F30559B2B9E9}"/>
              </a:ext>
            </a:extLst>
          </p:cNvPr>
          <p:cNvSpPr>
            <a:spLocks noGrp="1"/>
          </p:cNvSpPr>
          <p:nvPr>
            <p:ph type="dt" sz="half" idx="10"/>
          </p:nvPr>
        </p:nvSpPr>
        <p:spPr/>
        <p:txBody>
          <a:bodyPr/>
          <a:lstStyle>
            <a:lvl1pPr>
              <a:defRPr/>
            </a:lvl1pPr>
          </a:lstStyle>
          <a:p>
            <a:pPr>
              <a:defRPr/>
            </a:pPr>
            <a:fld id="{5DB29BF4-4D38-4BB1-9B00-28882CAFDC60}" type="datetimeFigureOut">
              <a:rPr lang="en-GB"/>
              <a:pPr>
                <a:defRPr/>
              </a:pPr>
              <a:t>16/09/2023</a:t>
            </a:fld>
            <a:endParaRPr lang="en-GB"/>
          </a:p>
        </p:txBody>
      </p:sp>
      <p:sp>
        <p:nvSpPr>
          <p:cNvPr id="8" name="Footer Placeholder 4">
            <a:extLst>
              <a:ext uri="{FF2B5EF4-FFF2-40B4-BE49-F238E27FC236}">
                <a16:creationId xmlns:a16="http://schemas.microsoft.com/office/drawing/2014/main" id="{95C11510-2766-8B49-BF2F-86D18A27B79F}"/>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1EE21892-E7DF-834F-85FC-C397A7002ADA}"/>
              </a:ext>
            </a:extLst>
          </p:cNvPr>
          <p:cNvSpPr>
            <a:spLocks noGrp="1"/>
          </p:cNvSpPr>
          <p:nvPr>
            <p:ph type="sldNum" sz="quarter" idx="12"/>
          </p:nvPr>
        </p:nvSpPr>
        <p:spPr/>
        <p:txBody>
          <a:bodyPr/>
          <a:lstStyle>
            <a:lvl1pPr>
              <a:defRPr/>
            </a:lvl1pPr>
          </a:lstStyle>
          <a:p>
            <a:fld id="{0E2BDE46-D667-E548-A2AE-8458ED339946}" type="slidenum">
              <a:rPr lang="en-GB" altLang="en-US"/>
              <a:pPr/>
              <a:t>‹#›</a:t>
            </a:fld>
            <a:endParaRPr lang="en-GB" altLang="en-US"/>
          </a:p>
        </p:txBody>
      </p:sp>
    </p:spTree>
    <p:extLst>
      <p:ext uri="{BB962C8B-B14F-4D97-AF65-F5344CB8AC3E}">
        <p14:creationId xmlns:p14="http://schemas.microsoft.com/office/powerpoint/2010/main" val="18535673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B8AF-B9A9-41E0-BD68-1C9C2E85C914}"/>
              </a:ext>
            </a:extLst>
          </p:cNvPr>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BB91C9C0-5565-3F44-8D6C-23EA1C0E17AC}"/>
              </a:ext>
            </a:extLst>
          </p:cNvPr>
          <p:cNvSpPr>
            <a:spLocks noGrp="1"/>
          </p:cNvSpPr>
          <p:nvPr>
            <p:ph type="dt" sz="half" idx="10"/>
          </p:nvPr>
        </p:nvSpPr>
        <p:spPr/>
        <p:txBody>
          <a:bodyPr/>
          <a:lstStyle>
            <a:lvl1pPr>
              <a:defRPr/>
            </a:lvl1pPr>
          </a:lstStyle>
          <a:p>
            <a:pPr>
              <a:defRPr/>
            </a:pPr>
            <a:fld id="{5DB29BF4-4D38-4BB1-9B00-28882CAFDC60}" type="datetimeFigureOut">
              <a:rPr lang="en-GB"/>
              <a:pPr>
                <a:defRPr/>
              </a:pPr>
              <a:t>16/09/2023</a:t>
            </a:fld>
            <a:endParaRPr lang="en-GB"/>
          </a:p>
        </p:txBody>
      </p:sp>
      <p:sp>
        <p:nvSpPr>
          <p:cNvPr id="4" name="Footer Placeholder 4">
            <a:extLst>
              <a:ext uri="{FF2B5EF4-FFF2-40B4-BE49-F238E27FC236}">
                <a16:creationId xmlns:a16="http://schemas.microsoft.com/office/drawing/2014/main" id="{49B0F50D-F2C8-D444-B860-FC3E7C935882}"/>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00B8D0CC-A037-8147-8F80-93EEC8E769B0}"/>
              </a:ext>
            </a:extLst>
          </p:cNvPr>
          <p:cNvSpPr>
            <a:spLocks noGrp="1"/>
          </p:cNvSpPr>
          <p:nvPr>
            <p:ph type="sldNum" sz="quarter" idx="12"/>
          </p:nvPr>
        </p:nvSpPr>
        <p:spPr/>
        <p:txBody>
          <a:bodyPr/>
          <a:lstStyle>
            <a:lvl1pPr>
              <a:defRPr/>
            </a:lvl1pPr>
          </a:lstStyle>
          <a:p>
            <a:fld id="{5FA739D9-B883-E344-92AC-31BC6568002E}" type="slidenum">
              <a:rPr lang="en-GB" altLang="en-US"/>
              <a:pPr/>
              <a:t>‹#›</a:t>
            </a:fld>
            <a:endParaRPr lang="en-GB" altLang="en-US"/>
          </a:p>
        </p:txBody>
      </p:sp>
    </p:spTree>
    <p:extLst>
      <p:ext uri="{BB962C8B-B14F-4D97-AF65-F5344CB8AC3E}">
        <p14:creationId xmlns:p14="http://schemas.microsoft.com/office/powerpoint/2010/main" val="5760323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12FE3433-A84E-044E-8380-F1920D4C597A}"/>
              </a:ext>
            </a:extLst>
          </p:cNvPr>
          <p:cNvSpPr>
            <a:spLocks noGrp="1"/>
          </p:cNvSpPr>
          <p:nvPr>
            <p:ph type="dt" sz="half" idx="10"/>
          </p:nvPr>
        </p:nvSpPr>
        <p:spPr/>
        <p:txBody>
          <a:bodyPr/>
          <a:lstStyle>
            <a:lvl1pPr>
              <a:defRPr/>
            </a:lvl1pPr>
          </a:lstStyle>
          <a:p>
            <a:pPr>
              <a:defRPr/>
            </a:pPr>
            <a:fld id="{5DB29BF4-4D38-4BB1-9B00-28882CAFDC60}" type="datetimeFigureOut">
              <a:rPr lang="en-GB"/>
              <a:pPr>
                <a:defRPr/>
              </a:pPr>
              <a:t>16/09/2023</a:t>
            </a:fld>
            <a:endParaRPr lang="en-GB"/>
          </a:p>
        </p:txBody>
      </p:sp>
      <p:sp>
        <p:nvSpPr>
          <p:cNvPr id="3" name="Footer Placeholder 4">
            <a:extLst>
              <a:ext uri="{FF2B5EF4-FFF2-40B4-BE49-F238E27FC236}">
                <a16:creationId xmlns:a16="http://schemas.microsoft.com/office/drawing/2014/main" id="{B7C1F628-DE0A-884E-BF66-5A739838E7DB}"/>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F799D90D-EF52-4847-9B40-6789E72EEB59}"/>
              </a:ext>
            </a:extLst>
          </p:cNvPr>
          <p:cNvSpPr>
            <a:spLocks noGrp="1"/>
          </p:cNvSpPr>
          <p:nvPr>
            <p:ph type="sldNum" sz="quarter" idx="12"/>
          </p:nvPr>
        </p:nvSpPr>
        <p:spPr/>
        <p:txBody>
          <a:bodyPr/>
          <a:lstStyle>
            <a:lvl1pPr>
              <a:defRPr/>
            </a:lvl1pPr>
          </a:lstStyle>
          <a:p>
            <a:fld id="{14EA0B6F-C9B5-5245-BC0D-D8B9CE726B27}" type="slidenum">
              <a:rPr lang="en-GB" altLang="en-US"/>
              <a:pPr/>
              <a:t>‹#›</a:t>
            </a:fld>
            <a:endParaRPr lang="en-GB" altLang="en-US"/>
          </a:p>
        </p:txBody>
      </p:sp>
    </p:spTree>
    <p:extLst>
      <p:ext uri="{BB962C8B-B14F-4D97-AF65-F5344CB8AC3E}">
        <p14:creationId xmlns:p14="http://schemas.microsoft.com/office/powerpoint/2010/main" val="38558915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ED0BE-1F9C-4E10-821D-F7502C181B4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8257A83-0411-4403-89DA-387F9AE78B8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3E1A15-C565-4E96-B385-9E04C490D6D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7BAC117A-0CAA-2245-89A5-70AF9705A18D}"/>
              </a:ext>
            </a:extLst>
          </p:cNvPr>
          <p:cNvSpPr>
            <a:spLocks noGrp="1"/>
          </p:cNvSpPr>
          <p:nvPr>
            <p:ph type="dt" sz="half" idx="10"/>
          </p:nvPr>
        </p:nvSpPr>
        <p:spPr/>
        <p:txBody>
          <a:bodyPr/>
          <a:lstStyle>
            <a:lvl1pPr>
              <a:defRPr/>
            </a:lvl1pPr>
          </a:lstStyle>
          <a:p>
            <a:pPr>
              <a:defRPr/>
            </a:pPr>
            <a:fld id="{5DB29BF4-4D38-4BB1-9B00-28882CAFDC60}" type="datetimeFigureOut">
              <a:rPr lang="en-GB"/>
              <a:pPr>
                <a:defRPr/>
              </a:pPr>
              <a:t>16/09/2023</a:t>
            </a:fld>
            <a:endParaRPr lang="en-GB"/>
          </a:p>
        </p:txBody>
      </p:sp>
      <p:sp>
        <p:nvSpPr>
          <p:cNvPr id="6" name="Footer Placeholder 4">
            <a:extLst>
              <a:ext uri="{FF2B5EF4-FFF2-40B4-BE49-F238E27FC236}">
                <a16:creationId xmlns:a16="http://schemas.microsoft.com/office/drawing/2014/main" id="{32732359-8761-4145-BBE1-1B0FCBD1C570}"/>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A177323F-A9F5-724E-BB69-A3759D7E409E}"/>
              </a:ext>
            </a:extLst>
          </p:cNvPr>
          <p:cNvSpPr>
            <a:spLocks noGrp="1"/>
          </p:cNvSpPr>
          <p:nvPr>
            <p:ph type="sldNum" sz="quarter" idx="12"/>
          </p:nvPr>
        </p:nvSpPr>
        <p:spPr/>
        <p:txBody>
          <a:bodyPr/>
          <a:lstStyle>
            <a:lvl1pPr>
              <a:defRPr/>
            </a:lvl1pPr>
          </a:lstStyle>
          <a:p>
            <a:fld id="{0F35A69A-FEAF-DE40-887A-EA9D671CBA1B}" type="slidenum">
              <a:rPr lang="en-GB" altLang="en-US"/>
              <a:pPr/>
              <a:t>‹#›</a:t>
            </a:fld>
            <a:endParaRPr lang="en-GB" altLang="en-US"/>
          </a:p>
        </p:txBody>
      </p:sp>
    </p:spTree>
    <p:extLst>
      <p:ext uri="{BB962C8B-B14F-4D97-AF65-F5344CB8AC3E}">
        <p14:creationId xmlns:p14="http://schemas.microsoft.com/office/powerpoint/2010/main" val="30701853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E858F-8BE9-4B95-B882-9493E42B6C8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E578BD3-E4E5-4709-B523-9358C378D66D}"/>
              </a:ext>
            </a:extLst>
          </p:cNvPr>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a:extLst>
              <a:ext uri="{FF2B5EF4-FFF2-40B4-BE49-F238E27FC236}">
                <a16:creationId xmlns:a16="http://schemas.microsoft.com/office/drawing/2014/main" id="{03896973-6337-49BF-AFEF-8656324DBAE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a:extLst>
              <a:ext uri="{FF2B5EF4-FFF2-40B4-BE49-F238E27FC236}">
                <a16:creationId xmlns:a16="http://schemas.microsoft.com/office/drawing/2014/main" id="{7B065BB8-13D4-F547-A934-BFD4C7828D28}"/>
              </a:ext>
            </a:extLst>
          </p:cNvPr>
          <p:cNvSpPr>
            <a:spLocks noGrp="1"/>
          </p:cNvSpPr>
          <p:nvPr>
            <p:ph type="dt" sz="half" idx="10"/>
          </p:nvPr>
        </p:nvSpPr>
        <p:spPr/>
        <p:txBody>
          <a:bodyPr/>
          <a:lstStyle>
            <a:lvl1pPr>
              <a:defRPr/>
            </a:lvl1pPr>
          </a:lstStyle>
          <a:p>
            <a:pPr>
              <a:defRPr/>
            </a:pPr>
            <a:fld id="{5DB29BF4-4D38-4BB1-9B00-28882CAFDC60}" type="datetimeFigureOut">
              <a:rPr lang="en-GB"/>
              <a:pPr>
                <a:defRPr/>
              </a:pPr>
              <a:t>16/09/2023</a:t>
            </a:fld>
            <a:endParaRPr lang="en-GB"/>
          </a:p>
        </p:txBody>
      </p:sp>
      <p:sp>
        <p:nvSpPr>
          <p:cNvPr id="6" name="Footer Placeholder 4">
            <a:extLst>
              <a:ext uri="{FF2B5EF4-FFF2-40B4-BE49-F238E27FC236}">
                <a16:creationId xmlns:a16="http://schemas.microsoft.com/office/drawing/2014/main" id="{ECA62EAD-5911-B943-BE65-C7A0E41FC347}"/>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8051315-05F0-7144-9090-B649B4CF7E6D}"/>
              </a:ext>
            </a:extLst>
          </p:cNvPr>
          <p:cNvSpPr>
            <a:spLocks noGrp="1"/>
          </p:cNvSpPr>
          <p:nvPr>
            <p:ph type="sldNum" sz="quarter" idx="12"/>
          </p:nvPr>
        </p:nvSpPr>
        <p:spPr/>
        <p:txBody>
          <a:bodyPr/>
          <a:lstStyle>
            <a:lvl1pPr>
              <a:defRPr/>
            </a:lvl1pPr>
          </a:lstStyle>
          <a:p>
            <a:fld id="{103BD6E9-B0A4-2E49-AA3C-D99D8BDE7299}" type="slidenum">
              <a:rPr lang="en-GB" altLang="en-US"/>
              <a:pPr/>
              <a:t>‹#›</a:t>
            </a:fld>
            <a:endParaRPr lang="en-GB" altLang="en-US"/>
          </a:p>
        </p:txBody>
      </p:sp>
    </p:spTree>
    <p:extLst>
      <p:ext uri="{BB962C8B-B14F-4D97-AF65-F5344CB8AC3E}">
        <p14:creationId xmlns:p14="http://schemas.microsoft.com/office/powerpoint/2010/main" val="21572615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754C-2BEF-4325-9559-4BA1172853B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A14B5D3-3BA8-43D1-A4DE-A58017532B6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FAAF09-E69F-BB45-8714-8A358131CA6F}"/>
              </a:ext>
            </a:extLst>
          </p:cNvPr>
          <p:cNvSpPr>
            <a:spLocks noGrp="1"/>
          </p:cNvSpPr>
          <p:nvPr>
            <p:ph type="dt" sz="half" idx="10"/>
          </p:nvPr>
        </p:nvSpPr>
        <p:spPr/>
        <p:txBody>
          <a:bodyPr/>
          <a:lstStyle>
            <a:lvl1pPr>
              <a:defRPr/>
            </a:lvl1pPr>
          </a:lstStyle>
          <a:p>
            <a:pPr>
              <a:defRPr/>
            </a:pPr>
            <a:fld id="{5DB29BF4-4D38-4BB1-9B00-28882CAFDC60}" type="datetimeFigureOut">
              <a:rPr lang="en-GB"/>
              <a:pPr>
                <a:defRPr/>
              </a:pPr>
              <a:t>16/09/2023</a:t>
            </a:fld>
            <a:endParaRPr lang="en-GB"/>
          </a:p>
        </p:txBody>
      </p:sp>
      <p:sp>
        <p:nvSpPr>
          <p:cNvPr id="5" name="Footer Placeholder 4">
            <a:extLst>
              <a:ext uri="{FF2B5EF4-FFF2-40B4-BE49-F238E27FC236}">
                <a16:creationId xmlns:a16="http://schemas.microsoft.com/office/drawing/2014/main" id="{38B49504-F855-7A4D-AA9A-798E61B0450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4C7589B-AE36-5041-8CF8-AB9B5CFEB157}"/>
              </a:ext>
            </a:extLst>
          </p:cNvPr>
          <p:cNvSpPr>
            <a:spLocks noGrp="1"/>
          </p:cNvSpPr>
          <p:nvPr>
            <p:ph type="sldNum" sz="quarter" idx="12"/>
          </p:nvPr>
        </p:nvSpPr>
        <p:spPr/>
        <p:txBody>
          <a:bodyPr/>
          <a:lstStyle>
            <a:lvl1pPr>
              <a:defRPr/>
            </a:lvl1pPr>
          </a:lstStyle>
          <a:p>
            <a:fld id="{CE8DB54A-A224-5040-9242-49E000568DBF}" type="slidenum">
              <a:rPr lang="en-GB" altLang="en-US"/>
              <a:pPr/>
              <a:t>‹#›</a:t>
            </a:fld>
            <a:endParaRPr lang="en-GB" altLang="en-US"/>
          </a:p>
        </p:txBody>
      </p:sp>
    </p:spTree>
    <p:extLst>
      <p:ext uri="{BB962C8B-B14F-4D97-AF65-F5344CB8AC3E}">
        <p14:creationId xmlns:p14="http://schemas.microsoft.com/office/powerpoint/2010/main" val="229505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2112676"/>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33CC231-DB8B-4EE0-912B-97587AC8BDC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FC2921-BABA-4D96-9C3C-38B4F0BD0ECE}"/>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07489F5-654D-3549-833B-250E35434BCA}"/>
              </a:ext>
            </a:extLst>
          </p:cNvPr>
          <p:cNvSpPr>
            <a:spLocks noGrp="1"/>
          </p:cNvSpPr>
          <p:nvPr>
            <p:ph type="dt" sz="half" idx="10"/>
          </p:nvPr>
        </p:nvSpPr>
        <p:spPr/>
        <p:txBody>
          <a:bodyPr/>
          <a:lstStyle>
            <a:lvl1pPr>
              <a:defRPr/>
            </a:lvl1pPr>
          </a:lstStyle>
          <a:p>
            <a:pPr>
              <a:defRPr/>
            </a:pPr>
            <a:fld id="{5DB29BF4-4D38-4BB1-9B00-28882CAFDC60}" type="datetimeFigureOut">
              <a:rPr lang="en-GB"/>
              <a:pPr>
                <a:defRPr/>
              </a:pPr>
              <a:t>16/09/2023</a:t>
            </a:fld>
            <a:endParaRPr lang="en-GB"/>
          </a:p>
        </p:txBody>
      </p:sp>
      <p:sp>
        <p:nvSpPr>
          <p:cNvPr id="5" name="Footer Placeholder 4">
            <a:extLst>
              <a:ext uri="{FF2B5EF4-FFF2-40B4-BE49-F238E27FC236}">
                <a16:creationId xmlns:a16="http://schemas.microsoft.com/office/drawing/2014/main" id="{65B39340-EA8C-2948-B358-AFF96D11F526}"/>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6D2E590-A91E-764D-91A0-68EC89DFF6F3}"/>
              </a:ext>
            </a:extLst>
          </p:cNvPr>
          <p:cNvSpPr>
            <a:spLocks noGrp="1"/>
          </p:cNvSpPr>
          <p:nvPr>
            <p:ph type="sldNum" sz="quarter" idx="12"/>
          </p:nvPr>
        </p:nvSpPr>
        <p:spPr/>
        <p:txBody>
          <a:bodyPr/>
          <a:lstStyle>
            <a:lvl1pPr>
              <a:defRPr/>
            </a:lvl1pPr>
          </a:lstStyle>
          <a:p>
            <a:fld id="{BF94572F-A8BE-1E45-9FA7-66C5D5EF50B3}" type="slidenum">
              <a:rPr lang="en-GB" altLang="en-US"/>
              <a:pPr/>
              <a:t>‹#›</a:t>
            </a:fld>
            <a:endParaRPr lang="en-GB" altLang="en-US"/>
          </a:p>
        </p:txBody>
      </p:sp>
    </p:spTree>
    <p:extLst>
      <p:ext uri="{BB962C8B-B14F-4D97-AF65-F5344CB8AC3E}">
        <p14:creationId xmlns:p14="http://schemas.microsoft.com/office/powerpoint/2010/main" val="119545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0520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1812864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9055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05849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6.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6F17C0-AF94-A441-884C-A1EB58534955}"/>
              </a:ext>
            </a:extLst>
          </p:cNvPr>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7AE62FD3-C881-CA4A-878E-90D4C358B8D6}"/>
              </a:ext>
            </a:extLst>
          </p:cNvPr>
          <p:cNvSpPr>
            <a:spLocks noGrp="1"/>
          </p:cNvSpPr>
          <p:nvPr>
            <p:ph type="body" idx="1"/>
          </p:nvPr>
        </p:nvSpPr>
        <p:spPr bwMode="auto">
          <a:xfrm>
            <a:off x="381000" y="1412875"/>
            <a:ext cx="838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1" tx1="lt1" bg2="dk2" tx2="lt2" accent1="accent1" accent2="accent2" accent3="accent3" accent4="accent4" accent5="accent5" accent6="accent6" hlink="hlink" folHlink="folHlink"/>
  <p:sldLayoutIdLst>
    <p:sldLayoutId id="2147487659" r:id="rId1"/>
    <p:sldLayoutId id="2147487660" r:id="rId2"/>
    <p:sldLayoutId id="2147487661" r:id="rId3"/>
    <p:sldLayoutId id="2147487662" r:id="rId4"/>
    <p:sldLayoutId id="2147487663" r:id="rId5"/>
    <p:sldLayoutId id="2147487664" r:id="rId6"/>
    <p:sldLayoutId id="2147487665" r:id="rId7"/>
    <p:sldLayoutId id="2147487666" r:id="rId8"/>
    <p:sldLayoutId id="2147487667" r:id="rId9"/>
    <p:sldLayoutId id="2147487695" r:id="rId10"/>
    <p:sldLayoutId id="2147487696" r:id="rId11"/>
    <p:sldLayoutId id="2147487668" r:id="rId12"/>
  </p:sldLayoutIdLst>
  <p:transition>
    <p:fade/>
  </p:transition>
  <p:txStyles>
    <p:titleStyle>
      <a:lvl1pPr algn="l" defTabSz="912813" rtl="0" eaLnBrk="0" fontAlgn="base" hangingPunct="0">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96875" indent="-396875" algn="l" defTabSz="912813" rtl="0" eaLnBrk="0" fontAlgn="base" hangingPunct="0">
        <a:lnSpc>
          <a:spcPct val="90000"/>
        </a:lnSpc>
        <a:spcBef>
          <a:spcPct val="20000"/>
        </a:spcBef>
        <a:spcAft>
          <a:spcPct val="0"/>
        </a:spcAft>
        <a:buBlip>
          <a:blip r:embed="rId15"/>
        </a:buBlip>
        <a:defRPr sz="3200" kern="1200">
          <a:solidFill>
            <a:schemeClr val="tx1"/>
          </a:solidFill>
          <a:latin typeface="+mn-lt"/>
          <a:ea typeface="+mn-ea"/>
          <a:cs typeface="+mn-cs"/>
        </a:defRPr>
      </a:lvl1pPr>
      <a:lvl2pPr marL="914400" indent="-396875" algn="l" defTabSz="912813" rtl="0" eaLnBrk="0" fontAlgn="base" hangingPunct="0">
        <a:lnSpc>
          <a:spcPct val="90000"/>
        </a:lnSpc>
        <a:spcBef>
          <a:spcPct val="20000"/>
        </a:spcBef>
        <a:spcAft>
          <a:spcPct val="0"/>
        </a:spcAft>
        <a:buBlip>
          <a:blip r:embed="rId16"/>
        </a:buBlip>
        <a:defRPr sz="2800" kern="1200">
          <a:solidFill>
            <a:schemeClr val="tx1"/>
          </a:solidFill>
          <a:latin typeface="+mn-lt"/>
          <a:ea typeface="+mn-ea"/>
          <a:cs typeface="+mn-cs"/>
        </a:defRPr>
      </a:lvl2pPr>
      <a:lvl3pPr marL="1258888" indent="-344488"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3pPr>
      <a:lvl4pPr marL="1604963" indent="-346075"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4pPr>
      <a:lvl5pPr marL="1941513" indent="-336550" algn="l" defTabSz="912813" rtl="0" eaLnBrk="0" fontAlgn="base" hangingPunct="0">
        <a:lnSpc>
          <a:spcPct val="90000"/>
        </a:lnSpc>
        <a:spcBef>
          <a:spcPct val="20000"/>
        </a:spcBef>
        <a:spcAft>
          <a:spcPct val="0"/>
        </a:spcAft>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pic>
        <p:nvPicPr>
          <p:cNvPr id="2050" name="Picture 3" descr="white rectangle.png">
            <a:extLst>
              <a:ext uri="{FF2B5EF4-FFF2-40B4-BE49-F238E27FC236}">
                <a16:creationId xmlns:a16="http://schemas.microsoft.com/office/drawing/2014/main" id="{13E2AE0B-23B1-4E48-B626-87ABC330B515}"/>
              </a:ext>
            </a:extLst>
          </p:cNvPr>
          <p:cNvPicPr>
            <a:picLocks noChangeAspect="1"/>
          </p:cNvPicPr>
          <p:nvPr/>
        </p:nvPicPr>
        <p:blipFill>
          <a:blip r:embed="rId7">
            <a:extLst>
              <a:ext uri="{28A0092B-C50C-407E-A947-70E740481C1C}">
                <a14:useLocalDpi xmlns:a14="http://schemas.microsoft.com/office/drawing/2010/main" val="0"/>
              </a:ext>
            </a:extLst>
          </a:blip>
          <a:srcRect b="10452"/>
          <a:stretch>
            <a:fillRect/>
          </a:stretch>
        </p:blipFill>
        <p:spPr bwMode="auto">
          <a:xfrm>
            <a:off x="0" y="1300163"/>
            <a:ext cx="9144000" cy="555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F6BB18D5-B132-FF48-8C1A-7CA8348D0915}"/>
              </a:ext>
            </a:extLst>
          </p:cNvPr>
          <p:cNvSpPr>
            <a:spLocks noGrp="1"/>
          </p:cNvSpPr>
          <p:nvPr>
            <p:ph type="title"/>
          </p:nvPr>
        </p:nvSpPr>
        <p:spPr>
          <a:xfrm>
            <a:off x="381000" y="230188"/>
            <a:ext cx="8382000" cy="665162"/>
          </a:xfrm>
          <a:prstGeom prst="rect">
            <a:avLst/>
          </a:prstGeom>
        </p:spPr>
        <p:txBody>
          <a:bodyPr vert="horz" wrap="square" lIns="0" tIns="0" rIns="0" bIns="0" rtlCol="0" anchor="t">
            <a:spAutoFit/>
          </a:bodyPr>
          <a:lstStyle/>
          <a:p>
            <a:r>
              <a:rPr lang="en-US" dirty="0"/>
              <a:t>Click to edit Master title style</a:t>
            </a:r>
          </a:p>
        </p:txBody>
      </p:sp>
      <p:sp>
        <p:nvSpPr>
          <p:cNvPr id="2052" name="Text Placeholder 2">
            <a:extLst>
              <a:ext uri="{FF2B5EF4-FFF2-40B4-BE49-F238E27FC236}">
                <a16:creationId xmlns:a16="http://schemas.microsoft.com/office/drawing/2014/main" id="{54F26D7A-9A81-3F42-A790-F002055EB867}"/>
              </a:ext>
            </a:extLst>
          </p:cNvPr>
          <p:cNvSpPr>
            <a:spLocks noGrp="1"/>
          </p:cNvSpPr>
          <p:nvPr>
            <p:ph type="body" idx="1"/>
          </p:nvPr>
        </p:nvSpPr>
        <p:spPr bwMode="auto">
          <a:xfrm>
            <a:off x="722313" y="1905000"/>
            <a:ext cx="8040687"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7669" r:id="rId1"/>
    <p:sldLayoutId id="2147487670" r:id="rId2"/>
    <p:sldLayoutId id="2147487671" r:id="rId3"/>
    <p:sldLayoutId id="2147487672" r:id="rId4"/>
  </p:sldLayoutIdLst>
  <p:transition>
    <p:fade/>
  </p:transition>
  <p:txStyles>
    <p:titleStyle>
      <a:lvl1pPr algn="l" defTabSz="912813" rtl="0" eaLnBrk="0" fontAlgn="base" hangingPunct="0">
        <a:lnSpc>
          <a:spcPct val="90000"/>
        </a:lnSpc>
        <a:spcBef>
          <a:spcPct val="0"/>
        </a:spcBef>
        <a:spcAft>
          <a:spcPct val="0"/>
        </a:spcAft>
        <a:defRPr lang="en-US" sz="4800" kern="1200" spc="-125"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vl2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2pPr>
      <a:lvl3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3pPr>
      <a:lvl4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4pPr>
      <a:lvl5pPr algn="l" defTabSz="912813" rtl="0" eaLnBrk="0" fontAlgn="base" hangingPunct="0">
        <a:lnSpc>
          <a:spcPct val="90000"/>
        </a:lnSpc>
        <a:spcBef>
          <a:spcPct val="0"/>
        </a:spcBef>
        <a:spcAft>
          <a:spcPct val="0"/>
        </a:spcAft>
        <a:defRPr sz="4800">
          <a:solidFill>
            <a:schemeClr val="tx1"/>
          </a:solidFill>
          <a:latin typeface="Calibri" pitchFamily="34" charset="0"/>
          <a:cs typeface="Arial" charset="0"/>
        </a:defRPr>
      </a:lvl5pPr>
      <a:lvl6pPr marL="457200" algn="l" defTabSz="912813" rtl="0" fontAlgn="base">
        <a:lnSpc>
          <a:spcPct val="90000"/>
        </a:lnSpc>
        <a:spcBef>
          <a:spcPct val="0"/>
        </a:spcBef>
        <a:spcAft>
          <a:spcPct val="0"/>
        </a:spcAft>
        <a:defRPr sz="4800">
          <a:solidFill>
            <a:schemeClr val="tx1"/>
          </a:solidFill>
          <a:latin typeface="Calibri" pitchFamily="34" charset="0"/>
          <a:cs typeface="Arial" charset="0"/>
        </a:defRPr>
      </a:lvl6pPr>
      <a:lvl7pPr marL="914400" algn="l" defTabSz="912813" rtl="0" fontAlgn="base">
        <a:lnSpc>
          <a:spcPct val="90000"/>
        </a:lnSpc>
        <a:spcBef>
          <a:spcPct val="0"/>
        </a:spcBef>
        <a:spcAft>
          <a:spcPct val="0"/>
        </a:spcAft>
        <a:defRPr sz="4800">
          <a:solidFill>
            <a:schemeClr val="tx1"/>
          </a:solidFill>
          <a:latin typeface="Calibri" pitchFamily="34" charset="0"/>
          <a:cs typeface="Arial" charset="0"/>
        </a:defRPr>
      </a:lvl7pPr>
      <a:lvl8pPr marL="1371600" algn="l" defTabSz="912813" rtl="0" fontAlgn="base">
        <a:lnSpc>
          <a:spcPct val="90000"/>
        </a:lnSpc>
        <a:spcBef>
          <a:spcPct val="0"/>
        </a:spcBef>
        <a:spcAft>
          <a:spcPct val="0"/>
        </a:spcAft>
        <a:defRPr sz="4800">
          <a:solidFill>
            <a:schemeClr val="tx1"/>
          </a:solidFill>
          <a:latin typeface="Calibri" pitchFamily="34" charset="0"/>
          <a:cs typeface="Arial" charset="0"/>
        </a:defRPr>
      </a:lvl8pPr>
      <a:lvl9pPr marL="1828800" algn="l" defTabSz="912813" rtl="0" fontAlgn="base">
        <a:lnSpc>
          <a:spcPct val="90000"/>
        </a:lnSpc>
        <a:spcBef>
          <a:spcPct val="0"/>
        </a:spcBef>
        <a:spcAft>
          <a:spcPct val="0"/>
        </a:spcAft>
        <a:defRPr sz="4800">
          <a:solidFill>
            <a:schemeClr val="tx1"/>
          </a:solidFill>
          <a:latin typeface="Calibri" pitchFamily="34" charset="0"/>
          <a:cs typeface="Arial" charset="0"/>
        </a:defRPr>
      </a:lvl9pPr>
    </p:titleStyle>
    <p:bodyStyle>
      <a:lvl1pPr marL="342900" indent="-342900" algn="l" defTabSz="912813" rtl="0" eaLnBrk="0" fontAlgn="base" hangingPunct="0">
        <a:lnSpc>
          <a:spcPct val="90000"/>
        </a:lnSpc>
        <a:spcBef>
          <a:spcPct val="20000"/>
        </a:spcBef>
        <a:spcAft>
          <a:spcPct val="0"/>
        </a:spcAft>
        <a:buFont typeface="Arial" panose="020B0604020202020204" pitchFamily="34" charset="0"/>
        <a:buChar char="•"/>
        <a:defRPr sz="3000" b="1" kern="1200">
          <a:solidFill>
            <a:schemeClr val="tx1"/>
          </a:solidFill>
          <a:latin typeface="Courier New" pitchFamily="49" charset="0"/>
          <a:ea typeface="+mn-ea"/>
          <a:cs typeface="Courier New" pitchFamily="49" charset="0"/>
        </a:defRPr>
      </a:lvl1pPr>
      <a:lvl2pPr marL="384175" indent="-6350" algn="l" defTabSz="912813" rtl="0" eaLnBrk="0" fontAlgn="base" hangingPunct="0">
        <a:lnSpc>
          <a:spcPct val="90000"/>
        </a:lnSpc>
        <a:spcBef>
          <a:spcPct val="20000"/>
        </a:spcBef>
        <a:spcAft>
          <a:spcPct val="0"/>
        </a:spcAft>
        <a:buFont typeface="Arial" panose="020B0604020202020204" pitchFamily="34" charset="0"/>
        <a:buChar char="–"/>
        <a:defRPr sz="2800" b="1" kern="1200">
          <a:solidFill>
            <a:schemeClr val="tx1"/>
          </a:solidFill>
          <a:latin typeface="Courier New" pitchFamily="49" charset="0"/>
          <a:ea typeface="+mn-ea"/>
          <a:cs typeface="Courier New" pitchFamily="49" charset="0"/>
        </a:defRPr>
      </a:lvl2pPr>
      <a:lvl3pPr marL="760413" indent="-6350" algn="l" defTabSz="912813" rtl="0" eaLnBrk="0" fontAlgn="base" hangingPunct="0">
        <a:lnSpc>
          <a:spcPct val="90000"/>
        </a:lnSpc>
        <a:spcBef>
          <a:spcPct val="20000"/>
        </a:spcBef>
        <a:spcAft>
          <a:spcPct val="0"/>
        </a:spcAft>
        <a:buFont typeface="Arial" panose="020B0604020202020204" pitchFamily="34" charset="0"/>
        <a:buChar char="•"/>
        <a:defRPr sz="2400" b="1" kern="1200">
          <a:solidFill>
            <a:schemeClr val="tx1"/>
          </a:solidFill>
          <a:latin typeface="Courier New" pitchFamily="49" charset="0"/>
          <a:ea typeface="+mn-ea"/>
          <a:cs typeface="Courier New" pitchFamily="49" charset="0"/>
        </a:defRPr>
      </a:lvl3pPr>
      <a:lvl4pPr marL="1093788" indent="6350" algn="l" defTabSz="912813" rtl="0" eaLnBrk="0" fontAlgn="base" hangingPunct="0">
        <a:lnSpc>
          <a:spcPct val="90000"/>
        </a:lnSpc>
        <a:spcBef>
          <a:spcPct val="20000"/>
        </a:spcBef>
        <a:spcAft>
          <a:spcPct val="0"/>
        </a:spcAft>
        <a:buFont typeface="Arial" panose="020B0604020202020204" pitchFamily="34" charset="0"/>
        <a:buChar char="–"/>
        <a:defRPr sz="2400" b="1" kern="1200">
          <a:solidFill>
            <a:schemeClr val="tx1"/>
          </a:solidFill>
          <a:latin typeface="Courier New" pitchFamily="49" charset="0"/>
          <a:ea typeface="+mn-ea"/>
          <a:cs typeface="Courier New" pitchFamily="49" charset="0"/>
        </a:defRPr>
      </a:lvl4pPr>
      <a:lvl5pPr marL="1425575" indent="403225" algn="l" defTabSz="912813" rtl="0" eaLnBrk="0" fontAlgn="base" hangingPunct="0">
        <a:lnSpc>
          <a:spcPct val="90000"/>
        </a:lnSpc>
        <a:spcBef>
          <a:spcPct val="20000"/>
        </a:spcBef>
        <a:spcAft>
          <a:spcPct val="0"/>
        </a:spcAft>
        <a:buFont typeface="Arial" panose="020B0604020202020204" pitchFamily="34" charset="0"/>
        <a:buChar char="»"/>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6A4E4C-A071-6045-A563-22D6027F1D1C}"/>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 name="Title Placeholder 1">
            <a:extLst>
              <a:ext uri="{FF2B5EF4-FFF2-40B4-BE49-F238E27FC236}">
                <a16:creationId xmlns:a16="http://schemas.microsoft.com/office/drawing/2014/main" id="{C9DE4A79-DC45-724B-9BFE-A1EECC40F5D2}"/>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76" name="Text Placeholder 2">
            <a:extLst>
              <a:ext uri="{FF2B5EF4-FFF2-40B4-BE49-F238E27FC236}">
                <a16:creationId xmlns:a16="http://schemas.microsoft.com/office/drawing/2014/main" id="{BE76B1AD-4051-C643-AA12-604A31666F6A}"/>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D68F2220-BAD9-FD49-9CB3-853ED574C4F8}"/>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Date Placeholder 3">
            <a:extLst>
              <a:ext uri="{FF2B5EF4-FFF2-40B4-BE49-F238E27FC236}">
                <a16:creationId xmlns:a16="http://schemas.microsoft.com/office/drawing/2014/main" id="{B44FE948-311F-FD4D-AFBF-0B14CAB90261}"/>
              </a:ext>
            </a:extLst>
          </p:cNvPr>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eaLnBrk="1" hangingPunct="1">
              <a:defRPr sz="1200">
                <a:solidFill>
                  <a:srgbClr val="FFFFFF"/>
                </a:solidFill>
                <a:latin typeface="Arial" pitchFamily="34" charset="0"/>
              </a:defRPr>
            </a:lvl1pPr>
          </a:lstStyle>
          <a:p>
            <a:pPr>
              <a:defRPr/>
            </a:pPr>
            <a:fld id="{6905E21F-748E-014E-BBC7-024804225219}" type="datetime2">
              <a:rPr lang="en-US"/>
              <a:pPr>
                <a:defRPr/>
              </a:pPr>
              <a:t>Saturday, September 16, 2023</a:t>
            </a:fld>
            <a:endParaRPr lang="en-US" dirty="0"/>
          </a:p>
        </p:txBody>
      </p:sp>
      <p:sp>
        <p:nvSpPr>
          <p:cNvPr id="5" name="Footer Placeholder 4">
            <a:extLst>
              <a:ext uri="{FF2B5EF4-FFF2-40B4-BE49-F238E27FC236}">
                <a16:creationId xmlns:a16="http://schemas.microsoft.com/office/drawing/2014/main" id="{9AD077D2-6D4E-3747-9C0E-DA640CFBE29F}"/>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r" eaLnBrk="1" hangingPunct="1">
              <a:defRPr sz="1200">
                <a:solidFill>
                  <a:srgbClr val="FFFFFF"/>
                </a:solidFill>
                <a:latin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BDCDD65E-BC9C-0340-BFEA-EF78F9430217}"/>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eaLnBrk="1" hangingPunct="1">
              <a:defRPr sz="1400" b="1">
                <a:solidFill>
                  <a:srgbClr val="FFFFFF"/>
                </a:solidFill>
              </a:defRPr>
            </a:lvl1pPr>
          </a:lstStyle>
          <a:p>
            <a:fld id="{70B8A5E3-9A0E-A545-BCD0-288E5C93BFB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697" r:id="rId1"/>
    <p:sldLayoutId id="2147487698" r:id="rId2"/>
    <p:sldLayoutId id="2147487699" r:id="rId3"/>
    <p:sldLayoutId id="2147487700" r:id="rId4"/>
    <p:sldLayoutId id="2147487701" r:id="rId5"/>
    <p:sldLayoutId id="2147487702" r:id="rId6"/>
    <p:sldLayoutId id="2147487703" r:id="rId7"/>
    <p:sldLayoutId id="2147487704" r:id="rId8"/>
    <p:sldLayoutId id="2147487705" r:id="rId9"/>
    <p:sldLayoutId id="2147487706" r:id="rId10"/>
    <p:sldLayoutId id="2147487707" r:id="rId11"/>
  </p:sldLayoutIdLst>
  <p:transition>
    <p:fade/>
  </p:transition>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pitchFamily="34" charset="0"/>
        </a:defRPr>
      </a:lvl2pPr>
      <a:lvl3pPr algn="l" rtl="0" eaLnBrk="0" fontAlgn="base" hangingPunct="0">
        <a:spcBef>
          <a:spcPct val="0"/>
        </a:spcBef>
        <a:spcAft>
          <a:spcPct val="0"/>
        </a:spcAft>
        <a:defRPr sz="4000">
          <a:solidFill>
            <a:schemeClr val="tx2"/>
          </a:solidFill>
          <a:latin typeface="Arial" pitchFamily="34" charset="0"/>
        </a:defRPr>
      </a:lvl3pPr>
      <a:lvl4pPr algn="l" rtl="0" eaLnBrk="0" fontAlgn="base" hangingPunct="0">
        <a:spcBef>
          <a:spcPct val="0"/>
        </a:spcBef>
        <a:spcAft>
          <a:spcPct val="0"/>
        </a:spcAft>
        <a:defRPr sz="4000">
          <a:solidFill>
            <a:schemeClr val="tx2"/>
          </a:solidFill>
          <a:latin typeface="Arial" pitchFamily="34" charset="0"/>
        </a:defRPr>
      </a:lvl4pPr>
      <a:lvl5pPr algn="l" rtl="0" eaLnBrk="0" fontAlgn="base" hangingPunct="0">
        <a:spcBef>
          <a:spcPct val="0"/>
        </a:spcBef>
        <a:spcAft>
          <a:spcPct val="0"/>
        </a:spcAft>
        <a:defRPr sz="4000">
          <a:solidFill>
            <a:schemeClr val="tx2"/>
          </a:solidFill>
          <a:latin typeface="Arial" pitchFamily="34"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7E79191A-7C93-664D-9B8F-8F5E79DB9429}"/>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a:p>
        </p:txBody>
      </p:sp>
      <p:sp>
        <p:nvSpPr>
          <p:cNvPr id="4099" name="Text Placeholder 2">
            <a:extLst>
              <a:ext uri="{FF2B5EF4-FFF2-40B4-BE49-F238E27FC236}">
                <a16:creationId xmlns:a16="http://schemas.microsoft.com/office/drawing/2014/main" id="{5A5AF147-EE03-4842-B241-81E80C9E98FC}"/>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847AD442-62C0-9939-F47F-D52B6ACE80A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prstClr val="black">
                    <a:tint val="75000"/>
                  </a:prstClr>
                </a:solidFill>
                <a:latin typeface="Calibri" panose="020F0502020204030204"/>
              </a:defRPr>
            </a:lvl1pPr>
          </a:lstStyle>
          <a:p>
            <a:pPr>
              <a:defRPr/>
            </a:pPr>
            <a:fld id="{48DFE21A-AFC8-B24C-BEC9-7F4B0635BC3D}" type="datetimeFigureOut">
              <a:rPr lang="en-US"/>
              <a:pPr>
                <a:defRPr/>
              </a:pPr>
              <a:t>9/16/23</a:t>
            </a:fld>
            <a:endParaRPr lang="en-US"/>
          </a:p>
        </p:txBody>
      </p:sp>
      <p:sp>
        <p:nvSpPr>
          <p:cNvPr id="5" name="Footer Placeholder 4">
            <a:extLst>
              <a:ext uri="{FF2B5EF4-FFF2-40B4-BE49-F238E27FC236}">
                <a16:creationId xmlns:a16="http://schemas.microsoft.com/office/drawing/2014/main" id="{69FF2774-FE46-45AD-93EB-6A3B3643E68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Calibri" panose="020F0502020204030204"/>
              </a:defRPr>
            </a:lvl1pPr>
          </a:lstStyle>
          <a:p>
            <a:pPr>
              <a:defRPr/>
            </a:pPr>
            <a:endParaRPr lang="en-US"/>
          </a:p>
        </p:txBody>
      </p:sp>
      <p:sp>
        <p:nvSpPr>
          <p:cNvPr id="6" name="Slide Number Placeholder 5">
            <a:extLst>
              <a:ext uri="{FF2B5EF4-FFF2-40B4-BE49-F238E27FC236}">
                <a16:creationId xmlns:a16="http://schemas.microsoft.com/office/drawing/2014/main" id="{F5DE7E8F-BE22-CF0F-61B1-067275DF58AD}"/>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defTabSz="685800" eaLnBrk="1" hangingPunct="1">
              <a:defRPr sz="900">
                <a:solidFill>
                  <a:srgbClr val="898989"/>
                </a:solidFill>
                <a:latin typeface="Calibri" panose="020F0502020204030204" pitchFamily="34" charset="0"/>
              </a:defRPr>
            </a:lvl1pPr>
          </a:lstStyle>
          <a:p>
            <a:fld id="{4E804C9E-302E-EE42-BB0B-5C0F2FEC91F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7673" r:id="rId1"/>
    <p:sldLayoutId id="2147487674" r:id="rId2"/>
    <p:sldLayoutId id="2147487675" r:id="rId3"/>
    <p:sldLayoutId id="2147487676" r:id="rId4"/>
    <p:sldLayoutId id="2147487677" r:id="rId5"/>
    <p:sldLayoutId id="2147487678" r:id="rId6"/>
    <p:sldLayoutId id="2147487679" r:id="rId7"/>
    <p:sldLayoutId id="2147487680" r:id="rId8"/>
    <p:sldLayoutId id="2147487681" r:id="rId9"/>
    <p:sldLayoutId id="2147487682" r:id="rId10"/>
    <p:sldLayoutId id="2147487683" r:id="rId11"/>
    <p:sldLayoutId id="2147487708"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928E8B6-488C-6B45-ADE8-B899CC3D577E}"/>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5123" name="Text Placeholder 2">
            <a:extLst>
              <a:ext uri="{FF2B5EF4-FFF2-40B4-BE49-F238E27FC236}">
                <a16:creationId xmlns:a16="http://schemas.microsoft.com/office/drawing/2014/main" id="{A115BD96-9835-9147-A079-9D56F34C184B}"/>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C484E59C-BBB2-4ADD-9DDC-AF0B187D2D8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5DB29BF4-4D38-4BB1-9B00-28882CAFDC60}" type="datetimeFigureOut">
              <a:rPr lang="en-GB"/>
              <a:pPr>
                <a:defRPr/>
              </a:pPr>
              <a:t>16/09/2023</a:t>
            </a:fld>
            <a:endParaRPr lang="en-GB"/>
          </a:p>
        </p:txBody>
      </p:sp>
      <p:sp>
        <p:nvSpPr>
          <p:cNvPr id="5" name="Footer Placeholder 4">
            <a:extLst>
              <a:ext uri="{FF2B5EF4-FFF2-40B4-BE49-F238E27FC236}">
                <a16:creationId xmlns:a16="http://schemas.microsoft.com/office/drawing/2014/main" id="{E13B4259-F068-4CEB-AB64-93935524A54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GB"/>
          </a:p>
        </p:txBody>
      </p:sp>
      <p:sp>
        <p:nvSpPr>
          <p:cNvPr id="6" name="Slide Number Placeholder 5">
            <a:extLst>
              <a:ext uri="{FF2B5EF4-FFF2-40B4-BE49-F238E27FC236}">
                <a16:creationId xmlns:a16="http://schemas.microsoft.com/office/drawing/2014/main" id="{ADAF75AA-A0EF-4E2A-80D2-3D38F2FF4222}"/>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fld id="{7B2FFF7E-2D88-F548-8F97-F556DD495B66}"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7684" r:id="rId1"/>
    <p:sldLayoutId id="2147487685" r:id="rId2"/>
    <p:sldLayoutId id="2147487686" r:id="rId3"/>
    <p:sldLayoutId id="2147487687" r:id="rId4"/>
    <p:sldLayoutId id="2147487688" r:id="rId5"/>
    <p:sldLayoutId id="2147487689" r:id="rId6"/>
    <p:sldLayoutId id="2147487690" r:id="rId7"/>
    <p:sldLayoutId id="2147487691" r:id="rId8"/>
    <p:sldLayoutId id="2147487692" r:id="rId9"/>
    <p:sldLayoutId id="2147487693" r:id="rId10"/>
    <p:sldLayoutId id="2147487694"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jM-4PS6aPSAhXF1hQKHRv_DmsQjRwIBw&amp;url=http://www.wellingtonprimary.org.uk/pages/the-school/attendance.php&amp;psig=AFQjCNG3hIFbw1A6mKyBfD8Ii_IMDIoy8w&amp;ust=1487856986955830" TargetMode="External"/><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29.xml"/><Relationship Id="rId5" Type="http://schemas.openxmlformats.org/officeDocument/2006/relationships/image" Target="../media/image23.gif"/><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www.skylinesupport.org/"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Fc9wPYlnCgU"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32.tiff"/></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5.xml"/></Relationships>
</file>

<file path=ppt/slides/_rels/slide29.xml.rels><?xml version="1.0" encoding="UTF-8" standalone="yes"?>
<Relationships xmlns="http://schemas.openxmlformats.org/package/2006/relationships"><Relationship Id="rId2" Type="http://schemas.openxmlformats.org/officeDocument/2006/relationships/hyperlink" Target="https://www.youtube.com/watch?v=J7S3wWFKm-o" TargetMode="External"/><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4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5D2CE07-F802-B540-88C9-8ED25219D617}"/>
              </a:ext>
            </a:extLst>
          </p:cNvPr>
          <p:cNvSpPr>
            <a:spLocks noGrp="1"/>
          </p:cNvSpPr>
          <p:nvPr>
            <p:ph type="ctrTitle"/>
          </p:nvPr>
        </p:nvSpPr>
        <p:spPr/>
        <p:txBody>
          <a:bodyPr>
            <a:normAutofit/>
          </a:bodyPr>
          <a:lstStyle/>
          <a:p>
            <a:pPr algn="ctr" eaLnBrk="1" fontAlgn="auto" hangingPunct="1">
              <a:spcAft>
                <a:spcPts val="0"/>
              </a:spcAft>
              <a:defRPr/>
            </a:pPr>
            <a:r>
              <a:rPr altLang="en-US" dirty="0">
                <a:latin typeface="Calibri" panose="020F0502020204030204" pitchFamily="34" charset="0"/>
              </a:rPr>
              <a:t>Year 1</a:t>
            </a:r>
            <a:r>
              <a:rPr lang="en-GB" altLang="en-US" dirty="0">
                <a:latin typeface="Calibri" panose="020F0502020204030204" pitchFamily="34" charset="0"/>
              </a:rPr>
              <a:t>1</a:t>
            </a:r>
            <a:br>
              <a:rPr lang="en-GB" altLang="en-US" dirty="0">
                <a:latin typeface="Calibri" panose="020F0502020204030204" pitchFamily="34" charset="0"/>
              </a:rPr>
            </a:br>
            <a:r>
              <a:rPr lang="en-GB" altLang="en-US" dirty="0">
                <a:latin typeface="Calibri" panose="020F0502020204030204" pitchFamily="34" charset="0"/>
              </a:rPr>
              <a:t>information evening</a:t>
            </a:r>
            <a:endParaRPr altLang="en-US" dirty="0">
              <a:latin typeface="Calibri" panose="020F0502020204030204" pitchFamily="34" charset="0"/>
            </a:endParaRPr>
          </a:p>
        </p:txBody>
      </p:sp>
      <p:pic>
        <p:nvPicPr>
          <p:cNvPr id="22531" name="Picture 1">
            <a:extLst>
              <a:ext uri="{FF2B5EF4-FFF2-40B4-BE49-F238E27FC236}">
                <a16:creationId xmlns:a16="http://schemas.microsoft.com/office/drawing/2014/main" id="{36867F30-C86B-2C4D-9AA3-53593F022C9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221163"/>
            <a:ext cx="1639888"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9D5DB-7532-8E46-9E90-F6B56133DA42}"/>
              </a:ext>
            </a:extLst>
          </p:cNvPr>
          <p:cNvSpPr>
            <a:spLocks noGrp="1"/>
          </p:cNvSpPr>
          <p:nvPr>
            <p:ph type="title"/>
          </p:nvPr>
        </p:nvSpPr>
        <p:spPr/>
        <p:txBody>
          <a:bodyPr/>
          <a:lstStyle/>
          <a:p>
            <a:pPr>
              <a:defRPr/>
            </a:pPr>
            <a:r>
              <a:rPr lang="en-GB" dirty="0"/>
              <a:t>Help them set goals from the outset</a:t>
            </a:r>
          </a:p>
        </p:txBody>
      </p:sp>
      <p:pic>
        <p:nvPicPr>
          <p:cNvPr id="34819" name="Picture 2" descr="http://mamiverse.com/wp-content/uploads/2016/01/Goal-Setting-How-to-Get-the-Heck-Out-of-Your-Own-Way-and-Actually-Grow-MainPhoto.jpg">
            <a:extLst>
              <a:ext uri="{FF2B5EF4-FFF2-40B4-BE49-F238E27FC236}">
                <a16:creationId xmlns:a16="http://schemas.microsoft.com/office/drawing/2014/main" id="{7CECFB1E-6428-9740-9A27-459E2B4EC0B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140200" y="1647825"/>
            <a:ext cx="3970338" cy="4781550"/>
          </a:xfrm>
        </p:spPr>
      </p:pic>
      <p:sp>
        <p:nvSpPr>
          <p:cNvPr id="34820" name="TextBox 4">
            <a:extLst>
              <a:ext uri="{FF2B5EF4-FFF2-40B4-BE49-F238E27FC236}">
                <a16:creationId xmlns:a16="http://schemas.microsoft.com/office/drawing/2014/main" id="{E43E334D-B846-4845-9FE2-4737819BA5EB}"/>
              </a:ext>
            </a:extLst>
          </p:cNvPr>
          <p:cNvSpPr txBox="1">
            <a:spLocks noChangeArrowheads="1"/>
          </p:cNvSpPr>
          <p:nvPr/>
        </p:nvSpPr>
        <p:spPr bwMode="auto">
          <a:xfrm>
            <a:off x="539750" y="1700213"/>
            <a:ext cx="32400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pPr>
            <a:r>
              <a:rPr lang="en-GB" altLang="en-US" b="1">
                <a:cs typeface="Arial" panose="020B0604020202020204" pitchFamily="34" charset="0"/>
              </a:rPr>
              <a:t>Encourage</a:t>
            </a:r>
            <a:r>
              <a:rPr lang="en-GB" altLang="en-US">
                <a:cs typeface="Arial" panose="020B0604020202020204" pitchFamily="34" charset="0"/>
              </a:rPr>
              <a:t> them to set goals</a:t>
            </a:r>
          </a:p>
          <a:p>
            <a:pPr eaLnBrk="1" hangingPunct="1">
              <a:spcBef>
                <a:spcPct val="0"/>
              </a:spcBef>
              <a:buClrTx/>
              <a:buSzTx/>
            </a:pPr>
            <a:r>
              <a:rPr lang="en-GB" altLang="en-US" b="1">
                <a:cs typeface="Arial" panose="020B0604020202020204" pitchFamily="34" charset="0"/>
              </a:rPr>
              <a:t>Help focus </a:t>
            </a:r>
            <a:r>
              <a:rPr lang="en-GB" altLang="en-US">
                <a:cs typeface="Arial" panose="020B0604020202020204" pitchFamily="34" charset="0"/>
              </a:rPr>
              <a:t>them and talk to them about their goals regularly</a:t>
            </a:r>
          </a:p>
          <a:p>
            <a:pPr eaLnBrk="1" hangingPunct="1">
              <a:spcBef>
                <a:spcPct val="0"/>
              </a:spcBef>
              <a:buClrTx/>
              <a:buSzTx/>
            </a:pPr>
            <a:r>
              <a:rPr lang="en-GB" altLang="en-US">
                <a:cs typeface="Arial" panose="020B0604020202020204" pitchFamily="34" charset="0"/>
              </a:rPr>
              <a:t>Give </a:t>
            </a:r>
            <a:r>
              <a:rPr lang="en-GB" altLang="en-US" b="1">
                <a:cs typeface="Arial" panose="020B0604020202020204" pitchFamily="34" charset="0"/>
              </a:rPr>
              <a:t>positive reinforcement</a:t>
            </a:r>
          </a:p>
          <a:p>
            <a:pPr eaLnBrk="1" hangingPunct="1">
              <a:spcBef>
                <a:spcPct val="0"/>
              </a:spcBef>
              <a:buClrTx/>
              <a:buSzTx/>
            </a:pPr>
            <a:r>
              <a:rPr lang="en-GB" altLang="en-US" b="1">
                <a:cs typeface="Arial" panose="020B0604020202020204" pitchFamily="34" charset="0"/>
              </a:rPr>
              <a:t>Connect</a:t>
            </a:r>
            <a:r>
              <a:rPr lang="en-GB" altLang="en-US">
                <a:cs typeface="Arial" panose="020B0604020202020204" pitchFamily="34" charset="0"/>
              </a:rPr>
              <a:t> with them about </a:t>
            </a:r>
            <a:r>
              <a:rPr lang="en-GB" altLang="en-US" b="1">
                <a:cs typeface="Arial" panose="020B0604020202020204" pitchFamily="34" charset="0"/>
              </a:rPr>
              <a:t>‘why’ </a:t>
            </a:r>
            <a:r>
              <a:rPr lang="en-GB" altLang="en-US">
                <a:cs typeface="Arial" panose="020B0604020202020204" pitchFamily="34" charset="0"/>
              </a:rPr>
              <a:t>and </a:t>
            </a:r>
            <a:r>
              <a:rPr lang="en-GB" altLang="en-US" b="1">
                <a:cs typeface="Arial" panose="020B0604020202020204" pitchFamily="34" charset="0"/>
              </a:rPr>
              <a:t>‘what’ </a:t>
            </a:r>
            <a:r>
              <a:rPr lang="en-GB" altLang="en-US">
                <a:cs typeface="Arial" panose="020B0604020202020204" pitchFamily="34" charset="0"/>
              </a:rPr>
              <a:t>they want to achieve</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3A2386A-4715-204A-9CEB-033F7D782D26}"/>
              </a:ext>
            </a:extLst>
          </p:cNvPr>
          <p:cNvSpPr>
            <a:spLocks noGrp="1"/>
          </p:cNvSpPr>
          <p:nvPr>
            <p:ph type="title"/>
          </p:nvPr>
        </p:nvSpPr>
        <p:spPr/>
        <p:txBody>
          <a:bodyPr/>
          <a:lstStyle/>
          <a:p>
            <a:pPr eaLnBrk="1" fontAlgn="auto" hangingPunct="1">
              <a:spcAft>
                <a:spcPts val="0"/>
              </a:spcAft>
              <a:defRPr/>
            </a:pPr>
            <a:r>
              <a:rPr lang="en-GB" altLang="en-US" dirty="0"/>
              <a:t>How  can </a:t>
            </a:r>
            <a:r>
              <a:rPr lang="en-GB" altLang="en-US" dirty="0">
                <a:latin typeface="Calibri" panose="020F0502020204030204" pitchFamily="34" charset="0"/>
              </a:rPr>
              <a:t>you</a:t>
            </a:r>
            <a:r>
              <a:rPr lang="en-GB" altLang="en-US" dirty="0"/>
              <a:t> assist at home?</a:t>
            </a:r>
          </a:p>
        </p:txBody>
      </p:sp>
      <p:sp>
        <p:nvSpPr>
          <p:cNvPr id="23555" name="Content Placeholder 2">
            <a:extLst>
              <a:ext uri="{FF2B5EF4-FFF2-40B4-BE49-F238E27FC236}">
                <a16:creationId xmlns:a16="http://schemas.microsoft.com/office/drawing/2014/main" id="{4F3FA961-C20F-FF4E-9872-FEE4305EC693}"/>
              </a:ext>
            </a:extLst>
          </p:cNvPr>
          <p:cNvSpPr>
            <a:spLocks noGrp="1"/>
          </p:cNvSpPr>
          <p:nvPr>
            <p:ph idx="1"/>
          </p:nvPr>
        </p:nvSpPr>
        <p:spPr>
          <a:xfrm>
            <a:off x="457200" y="1484313"/>
            <a:ext cx="8229600" cy="4992687"/>
          </a:xfrm>
        </p:spPr>
        <p:txBody>
          <a:bodyPr/>
          <a:lstStyle/>
          <a:p>
            <a:pPr marL="182880" indent="-182880" eaLnBrk="1" fontAlgn="auto" hangingPunct="1">
              <a:spcAft>
                <a:spcPts val="0"/>
              </a:spcAft>
              <a:defRPr/>
            </a:pPr>
            <a:r>
              <a:rPr lang="en-GB" altLang="en-US" dirty="0">
                <a:latin typeface="Calibri" panose="020F0502020204030204" pitchFamily="34" charset="0"/>
              </a:rPr>
              <a:t>Five 9-4 grades are essential for most 6</a:t>
            </a:r>
            <a:r>
              <a:rPr lang="en-GB" altLang="en-US" baseline="30000" dirty="0">
                <a:latin typeface="Calibri" panose="020F0502020204030204" pitchFamily="34" charset="0"/>
              </a:rPr>
              <a:t>th</a:t>
            </a:r>
            <a:r>
              <a:rPr lang="en-GB" altLang="en-US" dirty="0">
                <a:latin typeface="Calibri" panose="020F0502020204030204" pitchFamily="34" charset="0"/>
              </a:rPr>
              <a:t> forms and colleges.  </a:t>
            </a:r>
          </a:p>
          <a:p>
            <a:pPr marL="182880" indent="-182880" eaLnBrk="1" fontAlgn="auto" hangingPunct="1">
              <a:spcAft>
                <a:spcPts val="0"/>
              </a:spcAft>
              <a:defRPr/>
            </a:pPr>
            <a:r>
              <a:rPr lang="en-GB" altLang="en-US" dirty="0">
                <a:latin typeface="Calibri" panose="020F0502020204030204" pitchFamily="34" charset="0"/>
              </a:rPr>
              <a:t>Top universities increasingly look at GCSE grades when offering places</a:t>
            </a:r>
          </a:p>
          <a:p>
            <a:pPr eaLnBrk="1" hangingPunct="1">
              <a:defRPr/>
            </a:pPr>
            <a:r>
              <a:rPr lang="en-GB" altLang="en-US" dirty="0">
                <a:latin typeface="Calibri" panose="020F0502020204030204" pitchFamily="34" charset="0"/>
              </a:rPr>
              <a:t>It’s essential students develop good study skills from the outset</a:t>
            </a:r>
          </a:p>
          <a:p>
            <a:pPr eaLnBrk="1" hangingPunct="1">
              <a:defRPr/>
            </a:pPr>
            <a:r>
              <a:rPr lang="en-GB" altLang="en-US" dirty="0">
                <a:latin typeface="Calibri" panose="020F0502020204030204" pitchFamily="34" charset="0"/>
              </a:rPr>
              <a:t>Assist students complete their homework.</a:t>
            </a:r>
          </a:p>
          <a:p>
            <a:pPr eaLnBrk="1" hangingPunct="1">
              <a:defRPr/>
            </a:pPr>
            <a:r>
              <a:rPr lang="en-GB" altLang="en-US" dirty="0">
                <a:latin typeface="Calibri" panose="020F0502020204030204" pitchFamily="34" charset="0"/>
              </a:rPr>
              <a:t>Help students to get their files and books organised</a:t>
            </a:r>
          </a:p>
          <a:p>
            <a:pPr eaLnBrk="1" hangingPunct="1">
              <a:defRPr/>
            </a:pPr>
            <a:r>
              <a:rPr lang="en-GB" altLang="en-US" dirty="0">
                <a:latin typeface="Calibri" panose="020F0502020204030204" pitchFamily="34" charset="0"/>
              </a:rPr>
              <a:t>Ensure that everyone in the family knows the importance of external examinations and that study rooms are free from disturbance</a:t>
            </a:r>
          </a:p>
          <a:p>
            <a:pPr eaLnBrk="1" hangingPunct="1">
              <a:defRPr/>
            </a:pPr>
            <a:r>
              <a:rPr lang="en-GB" altLang="en-US" dirty="0">
                <a:latin typeface="Calibri" panose="020F0502020204030204" pitchFamily="34" charset="0"/>
              </a:rPr>
              <a:t>Equipping: provide pens, paper, cards highlighters, folders, </a:t>
            </a:r>
            <a:r>
              <a:rPr lang="en-GB" altLang="en-US" dirty="0" err="1">
                <a:latin typeface="Calibri" panose="020F0502020204030204" pitchFamily="34" charset="0"/>
              </a:rPr>
              <a:t>etc</a:t>
            </a:r>
            <a:endParaRPr lang="en-GB" altLang="en-US" dirty="0">
              <a:latin typeface="Calibri" panose="020F0502020204030204" pitchFamily="34" charset="0"/>
            </a:endParaRPr>
          </a:p>
          <a:p>
            <a:pPr eaLnBrk="1" hangingPunct="1">
              <a:defRPr/>
            </a:pPr>
            <a:r>
              <a:rPr lang="en-GB" altLang="en-US" dirty="0">
                <a:latin typeface="Calibri" panose="020F0502020204030204" pitchFamily="34" charset="0"/>
              </a:rPr>
              <a:t>Offer support and advice</a:t>
            </a:r>
          </a:p>
          <a:p>
            <a:pPr eaLnBrk="1" hangingPunct="1">
              <a:defRPr/>
            </a:pPr>
            <a:endParaRPr lang="en-GB" altLang="en-US" sz="2000" dirty="0">
              <a:latin typeface="Calibri" panose="020F0502020204030204" pitchFamily="34" charset="0"/>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Lst>
          </p:cNvPr>
          <p:cNvSpPr>
            <a:spLocks noGrp="1" noRot="1" noChangeAspect="1" noMove="1" noResize="1" noEditPoints="1" noAdjustHandles="1" noChangeArrowheads="1" noChangeShapeType="1" noTextEdit="1"/>
          </p:cNvSpPr>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0" name="Rectangle 9">
            <a:extLst>
              <a:ext uri="{FF2B5EF4-FFF2-40B4-BE49-F238E27FC236}">
                <a16:creationId xmlns:a16="http://schemas.microsoft.com/office/drawing/2014/main" id="{53CF6D67-C5A8-4ADD-9E8E-1E38CA1D3166}"/>
              </a:ext>
            </a:extLst>
          </p:cNvPr>
          <p:cNvSpPr>
            <a:spLocks noGrp="1" noRot="1" noChangeAspect="1" noMove="1" noResize="1" noEditPoints="1" noAdjustHandles="1" noChangeArrowheads="1" noChangeShapeType="1" noTextEdit="1"/>
          </p:cNvSpPr>
          <p:nvPr/>
        </p:nvSpPr>
        <p:spPr>
          <a:xfrm rot="5400000" flipH="1">
            <a:off x="-479425" y="1336675"/>
            <a:ext cx="5143500" cy="418465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2" name="Rectangle 11">
            <a:extLst>
              <a:ext uri="{FF2B5EF4-FFF2-40B4-BE49-F238E27FC236}">
                <a16:creationId xmlns:a16="http://schemas.microsoft.com/office/drawing/2014/main" id="{86909FA0-B515-4681-B7A8-FA281D133B94}"/>
              </a:ext>
            </a:extLst>
          </p:cNvPr>
          <p:cNvSpPr>
            <a:spLocks noGrp="1" noRot="1" noChangeAspect="1" noMove="1" noResize="1" noEditPoints="1" noAdjustHandles="1" noChangeArrowheads="1" noChangeShapeType="1" noTextEdit="1"/>
          </p:cNvSpPr>
          <p:nvPr/>
        </p:nvSpPr>
        <p:spPr>
          <a:xfrm rot="5400000" flipH="1">
            <a:off x="-294481" y="1153319"/>
            <a:ext cx="4759325" cy="4183063"/>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4" name="Rectangle 13">
            <a:extLst>
              <a:ext uri="{FF2B5EF4-FFF2-40B4-BE49-F238E27FC236}">
                <a16:creationId xmlns:a16="http://schemas.microsoft.com/office/drawing/2014/main" id="{21C9FE86-FCC3-4A31-AA1C-C882262B7FE7}"/>
              </a:ext>
            </a:extLst>
          </p:cNvPr>
          <p:cNvSpPr>
            <a:spLocks noGrp="1" noRot="1" noChangeAspect="1" noMove="1" noResize="1" noEditPoints="1" noAdjustHandles="1" noChangeArrowheads="1" noChangeShapeType="1" noTextEdit="1"/>
          </p:cNvSpPr>
          <p:nvPr/>
        </p:nvSpPr>
        <p:spPr>
          <a:xfrm rot="5400000" flipH="1">
            <a:off x="1146681" y="2971475"/>
            <a:ext cx="1876484"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16" name="Rectangle 15">
            <a:extLst>
              <a:ext uri="{FF2B5EF4-FFF2-40B4-BE49-F238E27FC236}">
                <a16:creationId xmlns:a16="http://schemas.microsoft.com/office/drawing/2014/main" id="{7D96243B-ECED-4B71-8E06-AE9A285EAD20}"/>
              </a:ext>
            </a:extLst>
          </p:cNvPr>
          <p:cNvSpPr>
            <a:spLocks noGrp="1" noRot="1" noChangeAspect="1" noMove="1" noResize="1" noEditPoints="1" noAdjustHandles="1" noChangeArrowheads="1" noChangeShapeType="1" noTextEdit="1"/>
          </p:cNvSpPr>
          <p:nvPr/>
        </p:nvSpPr>
        <p:spPr>
          <a:xfrm rot="5400000" flipH="1">
            <a:off x="-318751" y="1496845"/>
            <a:ext cx="51435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8" name="Oval 17">
            <a:extLst>
              <a:ext uri="{FF2B5EF4-FFF2-40B4-BE49-F238E27FC236}">
                <a16:creationId xmlns:a16="http://schemas.microsoft.com/office/drawing/2014/main" id="{A09989E4-EFDC-4A90-A633-E0525FB4139E}"/>
              </a:ext>
            </a:extLst>
          </p:cNvPr>
          <p:cNvSpPr>
            <a:spLocks noGrp="1" noRot="1" noChangeAspect="1" noMove="1" noResize="1" noEditPoints="1" noAdjustHandles="1" noChangeArrowheads="1" noChangeShapeType="1" noTextEdit="1"/>
          </p:cNvSpPr>
          <p:nvPr/>
        </p:nvSpPr>
        <p:spPr>
          <a:xfrm rot="6097846">
            <a:off x="614065" y="1703623"/>
            <a:ext cx="3238727"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dirty="0">
              <a:solidFill>
                <a:prstClr val="white"/>
              </a:solidFill>
            </a:endParaRPr>
          </a:p>
        </p:txBody>
      </p:sp>
      <p:sp>
        <p:nvSpPr>
          <p:cNvPr id="38926" name="Title 1">
            <a:extLst>
              <a:ext uri="{FF2B5EF4-FFF2-40B4-BE49-F238E27FC236}">
                <a16:creationId xmlns:a16="http://schemas.microsoft.com/office/drawing/2014/main" id="{33E087B4-4E1C-7942-B5B2-A6A65E8D3F00}"/>
              </a:ext>
            </a:extLst>
          </p:cNvPr>
          <p:cNvSpPr>
            <a:spLocks noGrp="1"/>
          </p:cNvSpPr>
          <p:nvPr>
            <p:ph type="title"/>
          </p:nvPr>
        </p:nvSpPr>
        <p:spPr>
          <a:xfrm>
            <a:off x="619125" y="1296988"/>
            <a:ext cx="3173413" cy="2541587"/>
          </a:xfrm>
        </p:spPr>
        <p:txBody>
          <a:bodyPr anchor="b"/>
          <a:lstStyle/>
          <a:p>
            <a:pPr algn="r" eaLnBrk="1" hangingPunct="1"/>
            <a:r>
              <a:rPr lang="en-GB" altLang="en-US" sz="3000" b="1">
                <a:solidFill>
                  <a:srgbClr val="FFFFFF"/>
                </a:solidFill>
                <a:latin typeface="Calibri" panose="020F0502020204030204" pitchFamily="34" charset="0"/>
                <a:cs typeface="Calibri" panose="020F0502020204030204" pitchFamily="34" charset="0"/>
              </a:rPr>
              <a:t>Attendance:</a:t>
            </a:r>
            <a:br>
              <a:rPr lang="en-GB" altLang="en-US" sz="3000" b="1">
                <a:solidFill>
                  <a:srgbClr val="FFFFFF"/>
                </a:solidFill>
                <a:latin typeface="Calibri" panose="020F0502020204030204" pitchFamily="34" charset="0"/>
                <a:cs typeface="Calibri" panose="020F0502020204030204" pitchFamily="34" charset="0"/>
              </a:rPr>
            </a:br>
            <a:r>
              <a:rPr lang="en-GB" altLang="en-US" sz="3000" b="1">
                <a:solidFill>
                  <a:srgbClr val="FFFFFF"/>
                </a:solidFill>
                <a:latin typeface="Calibri" panose="020F0502020204030204" pitchFamily="34" charset="0"/>
                <a:cs typeface="Calibri" panose="020F0502020204030204" pitchFamily="34" charset="0"/>
              </a:rPr>
              <a:t>Every school day counts</a:t>
            </a:r>
            <a:br>
              <a:rPr lang="en-US" altLang="en-US" sz="3000">
                <a:solidFill>
                  <a:srgbClr val="FFFFFF"/>
                </a:solidFill>
              </a:rPr>
            </a:br>
            <a:endParaRPr lang="en-US" altLang="en-US" sz="3000">
              <a:solidFill>
                <a:srgbClr val="FFFFFF"/>
              </a:solidFill>
            </a:endParaRPr>
          </a:p>
        </p:txBody>
      </p:sp>
      <p:sp>
        <p:nvSpPr>
          <p:cNvPr id="38927" name="Content Placeholder 2">
            <a:extLst>
              <a:ext uri="{FF2B5EF4-FFF2-40B4-BE49-F238E27FC236}">
                <a16:creationId xmlns:a16="http://schemas.microsoft.com/office/drawing/2014/main" id="{32E89D6F-AD2D-F84B-80D5-370684DBA8B4}"/>
              </a:ext>
            </a:extLst>
          </p:cNvPr>
          <p:cNvSpPr>
            <a:spLocks noGrp="1"/>
          </p:cNvSpPr>
          <p:nvPr>
            <p:ph idx="1"/>
          </p:nvPr>
        </p:nvSpPr>
        <p:spPr>
          <a:xfrm>
            <a:off x="4474234" y="865187"/>
            <a:ext cx="4490254" cy="5135560"/>
          </a:xfrm>
        </p:spPr>
        <p:txBody>
          <a:bodyPr anchor="ctr"/>
          <a:lstStyle/>
          <a:p>
            <a:pPr eaLnBrk="1" hangingPunct="1"/>
            <a:r>
              <a:rPr lang="en-GB" altLang="en-US" sz="2400" dirty="0"/>
              <a:t>We expect all students (year 7 to 13) to aim for 100% attendance and punctuality.</a:t>
            </a:r>
          </a:p>
          <a:p>
            <a:pPr eaLnBrk="1" hangingPunct="1"/>
            <a:r>
              <a:rPr lang="en-GB" altLang="en-US" sz="2400" dirty="0"/>
              <a:t>Research shows there is a strong correlation between good attendance and exam success.</a:t>
            </a:r>
          </a:p>
          <a:p>
            <a:pPr eaLnBrk="1" hangingPunct="1"/>
            <a:r>
              <a:rPr lang="en-GB" altLang="en-US" sz="2400" dirty="0"/>
              <a:t>Obviously if you are not in school you are not going to learn. Every missed lesson needs to be caught up. </a:t>
            </a:r>
          </a:p>
          <a:p>
            <a:pPr eaLnBrk="1" hangingPunct="1"/>
            <a:r>
              <a:rPr lang="en-GB" altLang="en-US" sz="2400" dirty="0"/>
              <a:t>Government  targets state that students should have 96% attendance or above.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2" name="Rectangle 11271">
            <a:extLst>
              <a:ext uri="{FF2B5EF4-FFF2-40B4-BE49-F238E27FC236}">
                <a16:creationId xmlns:a16="http://schemas.microsoft.com/office/drawing/2014/main" id="{AB8C311F-7253-4AED-9701-7FC0708C41C7}"/>
              </a:ext>
            </a:extLst>
          </p:cNvPr>
          <p:cNvSpPr>
            <a:spLocks noGrp="1" noRot="1" noChangeAspect="1" noMove="1" noResize="1" noEditPoints="1" noAdjustHandles="1" noChangeArrowheads="1" noChangeShapeType="1" noTextEdit="1"/>
          </p:cNvSpPr>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1274" name="Rectangle 11273">
            <a:extLst>
              <a:ext uri="{FF2B5EF4-FFF2-40B4-BE49-F238E27FC236}">
                <a16:creationId xmlns:a16="http://schemas.microsoft.com/office/drawing/2014/main" id="{E2384209-CB15-4CDF-9D31-C44FD9A3F20D}"/>
              </a:ext>
            </a:extLst>
          </p:cNvPr>
          <p:cNvSpPr>
            <a:spLocks noGrp="1" noRot="1" noChangeAspect="1" noMove="1" noResize="1" noEditPoints="1" noAdjustHandles="1" noChangeArrowheads="1" noChangeShapeType="1" noTextEdit="1"/>
          </p:cNvSpPr>
          <p:nvPr/>
        </p:nvSpPr>
        <p:spPr>
          <a:xfrm rot="16200000" flipH="1">
            <a:off x="2000250" y="-1143000"/>
            <a:ext cx="5143500" cy="9144000"/>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1276" name="Rectangle 11275">
            <a:extLst>
              <a:ext uri="{FF2B5EF4-FFF2-40B4-BE49-F238E27FC236}">
                <a16:creationId xmlns:a16="http://schemas.microsoft.com/office/drawing/2014/main" id="{2633B3B5-CC90-43F0-8714-D31D1F3F0209}"/>
              </a:ext>
            </a:extLst>
          </p:cNvPr>
          <p:cNvSpPr>
            <a:spLocks noGrp="1" noRot="1" noChangeAspect="1" noMove="1" noResize="1" noEditPoints="1" noAdjustHandles="1" noChangeArrowheads="1" noChangeShapeType="1" noTextEdit="1"/>
          </p:cNvSpPr>
          <p:nvPr/>
        </p:nvSpPr>
        <p:spPr>
          <a:xfrm rot="10800000" flipH="1">
            <a:off x="-1734" y="857250"/>
            <a:ext cx="6803135" cy="5143179"/>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sp>
        <p:nvSpPr>
          <p:cNvPr id="11278" name="Rectangle 11277">
            <a:extLst>
              <a:ext uri="{FF2B5EF4-FFF2-40B4-BE49-F238E27FC236}">
                <a16:creationId xmlns:a16="http://schemas.microsoft.com/office/drawing/2014/main" id="{A8D57A06-A426-446D-B02C-A2DC6B62E45E}"/>
              </a:ext>
            </a:extLst>
          </p:cNvPr>
          <p:cNvSpPr>
            <a:spLocks noGrp="1" noRot="1" noChangeAspect="1" noMove="1" noResize="1" noEditPoints="1" noAdjustHandles="1" noChangeArrowheads="1" noChangeShapeType="1" noTextEdit="1"/>
          </p:cNvSpPr>
          <p:nvPr/>
        </p:nvSpPr>
        <p:spPr>
          <a:xfrm rot="16200000" flipH="1">
            <a:off x="2737644" y="-407194"/>
            <a:ext cx="3670300" cy="9145588"/>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endParaRPr lang="en-US" sz="1350">
              <a:solidFill>
                <a:prstClr val="white"/>
              </a:solidFill>
            </a:endParaRPr>
          </a:p>
        </p:txBody>
      </p:sp>
      <p:pic>
        <p:nvPicPr>
          <p:cNvPr id="40968" name="Content Placeholder 3" descr="Image result for every school day counts">
            <a:hlinkClick r:id="rId3"/>
            <a:extLst>
              <a:ext uri="{FF2B5EF4-FFF2-40B4-BE49-F238E27FC236}">
                <a16:creationId xmlns:a16="http://schemas.microsoft.com/office/drawing/2014/main" id="{5BA1FB33-116F-E140-9D59-1048C494FE6C}"/>
              </a:ext>
            </a:extLs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a:xfrm>
            <a:off x="482600" y="1200150"/>
            <a:ext cx="8178800" cy="4457700"/>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304C2E-3D2A-EF44-8934-6CAC2B50410B}"/>
              </a:ext>
            </a:extLst>
          </p:cNvPr>
          <p:cNvSpPr>
            <a:spLocks noGrp="1"/>
          </p:cNvSpPr>
          <p:nvPr>
            <p:ph idx="1"/>
          </p:nvPr>
        </p:nvSpPr>
        <p:spPr>
          <a:xfrm>
            <a:off x="628650" y="1052736"/>
            <a:ext cx="7886700" cy="5124227"/>
          </a:xfrm>
        </p:spPr>
        <p:txBody>
          <a:bodyPr/>
          <a:lstStyle/>
          <a:p>
            <a:r>
              <a:rPr lang="en-US" altLang="en-US" sz="2800" dirty="0">
                <a:latin typeface="Arial" panose="020B0604020202020204" pitchFamily="34" charset="0"/>
              </a:rPr>
              <a:t>This next slide is quite powerful.  </a:t>
            </a:r>
          </a:p>
          <a:p>
            <a:r>
              <a:rPr lang="en-US" altLang="en-US" sz="2800" dirty="0">
                <a:latin typeface="Arial" panose="020B0604020202020204" pitchFamily="34" charset="0"/>
              </a:rPr>
              <a:t>We are in school 39 weeks out of a 52 week year. </a:t>
            </a:r>
          </a:p>
          <a:p>
            <a:r>
              <a:rPr lang="en-US" altLang="en-US" sz="2800" dirty="0">
                <a:latin typeface="Arial" panose="020B0604020202020204" pitchFamily="34" charset="0"/>
              </a:rPr>
              <a:t>Including weekends and school holidays this leaves 175 days per year for students to go on holiday, go shopping, visit the dentist, hairdressers </a:t>
            </a:r>
            <a:r>
              <a:rPr lang="en-US" altLang="en-US" sz="2800" dirty="0" err="1">
                <a:latin typeface="Arial" panose="020B0604020202020204" pitchFamily="34" charset="0"/>
              </a:rPr>
              <a:t>etc</a:t>
            </a:r>
            <a:r>
              <a:rPr lang="en-US" altLang="en-US" sz="2800" dirty="0">
                <a:latin typeface="Arial" panose="020B0604020202020204" pitchFamily="34" charset="0"/>
              </a:rPr>
              <a:t> – on the whole these aren’t acceptable reasons to miss a day of school. </a:t>
            </a:r>
          </a:p>
          <a:p>
            <a:r>
              <a:rPr lang="en-US" altLang="en-US" sz="2800" dirty="0">
                <a:latin typeface="Arial" panose="020B0604020202020204" pitchFamily="34" charset="0"/>
              </a:rPr>
              <a:t>Ten days off a whole academic year will give a student 96% attendance any more than 10 days off starts to impact on attainment. </a:t>
            </a:r>
          </a:p>
          <a:p>
            <a:endParaRPr lang="en-US" dirty="0"/>
          </a:p>
        </p:txBody>
      </p:sp>
    </p:spTree>
    <p:extLst>
      <p:ext uri="{BB962C8B-B14F-4D97-AF65-F5344CB8AC3E}">
        <p14:creationId xmlns:p14="http://schemas.microsoft.com/office/powerpoint/2010/main" val="3235194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8C4BFDE-6F21-0F48-8435-2E521719D740}"/>
              </a:ext>
            </a:extLst>
          </p:cNvPr>
          <p:cNvSpPr>
            <a:spLocks noGrp="1" noChangeArrowheads="1"/>
          </p:cNvSpPr>
          <p:nvPr>
            <p:ph type="title"/>
          </p:nvPr>
        </p:nvSpPr>
        <p:spPr/>
        <p:txBody>
          <a:bodyPr/>
          <a:lstStyle/>
          <a:p>
            <a:pPr eaLnBrk="1" hangingPunct="1"/>
            <a:r>
              <a:rPr lang="en-GB" altLang="en-US" sz="3000"/>
              <a:t>If  a Student has 90% attendance, what it actually means is…</a:t>
            </a:r>
          </a:p>
        </p:txBody>
      </p:sp>
      <p:sp>
        <p:nvSpPr>
          <p:cNvPr id="43011" name="Rectangle 3">
            <a:extLst>
              <a:ext uri="{FF2B5EF4-FFF2-40B4-BE49-F238E27FC236}">
                <a16:creationId xmlns:a16="http://schemas.microsoft.com/office/drawing/2014/main" id="{182FAA1B-4A4F-1B4A-831D-337E7DB11638}"/>
              </a:ext>
            </a:extLst>
          </p:cNvPr>
          <p:cNvSpPr>
            <a:spLocks noGrp="1" noChangeArrowheads="1"/>
          </p:cNvSpPr>
          <p:nvPr>
            <p:ph type="body" sz="half" idx="1"/>
          </p:nvPr>
        </p:nvSpPr>
        <p:spPr>
          <a:xfrm>
            <a:off x="0" y="2187575"/>
            <a:ext cx="9144000" cy="3908425"/>
          </a:xfrm>
        </p:spPr>
        <p:txBody>
          <a:bodyPr/>
          <a:lstStyle/>
          <a:p>
            <a:pPr algn="ctr" eaLnBrk="1" hangingPunct="1">
              <a:buFont typeface="Wingdings" pitchFamily="2" charset="2"/>
              <a:buNone/>
            </a:pPr>
            <a:r>
              <a:rPr lang="en-GB" altLang="en-US" sz="2400" b="1" dirty="0">
                <a:solidFill>
                  <a:schemeClr val="hlink"/>
                </a:solidFill>
              </a:rPr>
              <a:t>90%</a:t>
            </a:r>
            <a:r>
              <a:rPr lang="en-GB" altLang="en-US" sz="2400" dirty="0"/>
              <a:t> attendance </a:t>
            </a:r>
            <a:r>
              <a:rPr lang="en-GB" altLang="en-US" sz="2400" b="1" dirty="0">
                <a:solidFill>
                  <a:srgbClr val="FF3300"/>
                </a:solidFill>
              </a:rPr>
              <a:t>=</a:t>
            </a:r>
            <a:r>
              <a:rPr lang="en-GB" altLang="en-US" sz="2400" dirty="0"/>
              <a:t> </a:t>
            </a:r>
            <a:r>
              <a:rPr lang="en-GB" altLang="en-US" sz="2400" b="1" dirty="0">
                <a:solidFill>
                  <a:schemeClr val="hlink"/>
                </a:solidFill>
              </a:rPr>
              <a:t>½ day missed</a:t>
            </a:r>
            <a:r>
              <a:rPr lang="en-GB" altLang="en-US" sz="2400" dirty="0"/>
              <a:t> every week!!</a:t>
            </a:r>
          </a:p>
          <a:p>
            <a:pPr eaLnBrk="1" hangingPunct="1">
              <a:buFont typeface="Wingdings" pitchFamily="2" charset="2"/>
              <a:buNone/>
            </a:pPr>
            <a:r>
              <a:rPr lang="en-GB" altLang="en-US" sz="2400" dirty="0"/>
              <a:t>  </a:t>
            </a:r>
          </a:p>
          <a:p>
            <a:pPr algn="ctr" eaLnBrk="1" hangingPunct="1">
              <a:buFont typeface="Arial" panose="020B0604020202020204" pitchFamily="34" charset="0"/>
              <a:buNone/>
            </a:pPr>
            <a:r>
              <a:rPr lang="en-GB" altLang="en-US" sz="2400" b="1" dirty="0">
                <a:solidFill>
                  <a:srgbClr val="7030A0"/>
                </a:solidFill>
              </a:rPr>
              <a:t>1 school year</a:t>
            </a:r>
            <a:r>
              <a:rPr lang="en-GB" altLang="en-US" sz="2400" dirty="0">
                <a:solidFill>
                  <a:srgbClr val="7030A0"/>
                </a:solidFill>
              </a:rPr>
              <a:t> </a:t>
            </a:r>
            <a:r>
              <a:rPr lang="en-GB" altLang="en-US" sz="2400" dirty="0">
                <a:solidFill>
                  <a:srgbClr val="000000"/>
                </a:solidFill>
              </a:rPr>
              <a:t>at </a:t>
            </a:r>
            <a:r>
              <a:rPr lang="en-GB" altLang="en-US" sz="2400" b="1" dirty="0">
                <a:solidFill>
                  <a:srgbClr val="7030A0"/>
                </a:solidFill>
              </a:rPr>
              <a:t>90%</a:t>
            </a:r>
            <a:r>
              <a:rPr lang="en-GB" altLang="en-US" sz="2400" dirty="0">
                <a:solidFill>
                  <a:srgbClr val="000000"/>
                </a:solidFill>
              </a:rPr>
              <a:t> attendance = </a:t>
            </a:r>
            <a:r>
              <a:rPr lang="en-GB" altLang="en-US" sz="2400" b="1" dirty="0">
                <a:solidFill>
                  <a:srgbClr val="7030A0"/>
                </a:solidFill>
              </a:rPr>
              <a:t>4</a:t>
            </a:r>
            <a:r>
              <a:rPr lang="en-GB" altLang="en-US" sz="2400" dirty="0">
                <a:solidFill>
                  <a:srgbClr val="00FF00"/>
                </a:solidFill>
              </a:rPr>
              <a:t> </a:t>
            </a:r>
            <a:r>
              <a:rPr lang="en-GB" altLang="en-US" sz="2400" dirty="0">
                <a:solidFill>
                  <a:srgbClr val="000000"/>
                </a:solidFill>
              </a:rPr>
              <a:t>whole weeks of lessons </a:t>
            </a:r>
            <a:r>
              <a:rPr lang="en-GB" altLang="en-US" sz="2400" b="1" dirty="0">
                <a:solidFill>
                  <a:srgbClr val="7030A0"/>
                </a:solidFill>
              </a:rPr>
              <a:t>MISSED!!!</a:t>
            </a:r>
          </a:p>
          <a:p>
            <a:pPr algn="ctr" eaLnBrk="1" hangingPunct="1">
              <a:buFont typeface="Arial" panose="020B0604020202020204" pitchFamily="34" charset="0"/>
              <a:buNone/>
            </a:pPr>
            <a:endParaRPr lang="en-GB" altLang="en-US" sz="2400" b="1" dirty="0">
              <a:solidFill>
                <a:srgbClr val="7030A0"/>
              </a:solidFill>
            </a:endParaRPr>
          </a:p>
          <a:p>
            <a:pPr algn="ctr" eaLnBrk="1" hangingPunct="1">
              <a:buFont typeface="Arial" panose="020B0604020202020204" pitchFamily="34" charset="0"/>
              <a:buNone/>
            </a:pPr>
            <a:r>
              <a:rPr lang="en-GB" altLang="en-US" sz="2400" b="1" dirty="0">
                <a:solidFill>
                  <a:srgbClr val="7030A0"/>
                </a:solidFill>
              </a:rPr>
              <a:t>90%</a:t>
            </a:r>
            <a:r>
              <a:rPr lang="en-GB" altLang="en-US" sz="2400" dirty="0">
                <a:solidFill>
                  <a:srgbClr val="7030A0"/>
                </a:solidFill>
              </a:rPr>
              <a:t> </a:t>
            </a:r>
            <a:r>
              <a:rPr lang="en-GB" altLang="en-US" sz="2400" dirty="0"/>
              <a:t>attendance for </a:t>
            </a:r>
            <a:r>
              <a:rPr lang="en-GB" altLang="en-US" sz="2400" dirty="0">
                <a:solidFill>
                  <a:srgbClr val="7030A0"/>
                </a:solidFill>
              </a:rPr>
              <a:t>5 </a:t>
            </a:r>
            <a:r>
              <a:rPr lang="en-GB" altLang="en-US" sz="2400" dirty="0"/>
              <a:t>years of secondary school….</a:t>
            </a:r>
            <a:r>
              <a:rPr lang="en-GB" altLang="en-US" sz="2400" dirty="0">
                <a:solidFill>
                  <a:srgbClr val="FF3300"/>
                </a:solidFill>
              </a:rPr>
              <a:t> =</a:t>
            </a:r>
            <a:r>
              <a:rPr lang="en-GB" altLang="en-US" sz="2400" dirty="0"/>
              <a:t> </a:t>
            </a:r>
            <a:r>
              <a:rPr lang="en-GB" altLang="en-US" sz="2400" b="1" dirty="0">
                <a:solidFill>
                  <a:srgbClr val="7030A0"/>
                </a:solidFill>
              </a:rPr>
              <a:t>½</a:t>
            </a:r>
            <a:r>
              <a:rPr lang="en-GB" altLang="en-US" sz="2400" dirty="0">
                <a:solidFill>
                  <a:srgbClr val="00FF00"/>
                </a:solidFill>
              </a:rPr>
              <a:t> </a:t>
            </a:r>
            <a:r>
              <a:rPr lang="en-GB" altLang="en-US" sz="2400" dirty="0"/>
              <a:t>a school </a:t>
            </a:r>
            <a:r>
              <a:rPr lang="en-GB" altLang="en-US" sz="2400" b="1" dirty="0">
                <a:solidFill>
                  <a:srgbClr val="7030A0"/>
                </a:solidFill>
              </a:rPr>
              <a:t>year missed!</a:t>
            </a:r>
          </a:p>
          <a:p>
            <a:pPr algn="ctr" eaLnBrk="1" hangingPunct="1">
              <a:buFont typeface="Arial" panose="020B0604020202020204" pitchFamily="34" charset="0"/>
              <a:buNone/>
            </a:pPr>
            <a:endParaRPr lang="en-GB" altLang="en-US" sz="2400" b="1" dirty="0">
              <a:solidFill>
                <a:srgbClr val="7030A0"/>
              </a:solidFill>
            </a:endParaRPr>
          </a:p>
          <a:p>
            <a:pPr marL="0" indent="0">
              <a:buNone/>
            </a:pPr>
            <a:r>
              <a:rPr lang="en-GB" altLang="en-US" sz="2400" dirty="0"/>
              <a:t>90% attendance may sound good but it isn’t. If you were employed, half a day off every week would more than likely lose you your job.  Look at the impact of poor attendance over five years…. </a:t>
            </a:r>
          </a:p>
          <a:p>
            <a:pPr eaLnBrk="1" hangingPunct="1"/>
            <a:endParaRPr lang="en-GB" altLang="en-US" sz="2400" dirty="0"/>
          </a:p>
          <a:p>
            <a:pPr eaLnBrk="1" hangingPunct="1"/>
            <a:endParaRPr lang="en-GB" altLang="en-US" sz="2400" dirty="0"/>
          </a:p>
          <a:p>
            <a:pPr eaLnBrk="1" hangingPunct="1"/>
            <a:endParaRPr lang="en-GB" altLang="en-US" sz="2400" dirty="0"/>
          </a:p>
        </p:txBody>
      </p:sp>
    </p:spTree>
  </p:cSld>
  <p:clrMapOvr>
    <a:masterClrMapping/>
  </p:clrMapOvr>
  <p:transition advTm="13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0CC9CF7C-0369-6740-BAD0-6138221E9C10}"/>
              </a:ext>
            </a:extLst>
          </p:cNvPr>
          <p:cNvSpPr>
            <a:spLocks noGrp="1" noChangeArrowheads="1"/>
          </p:cNvSpPr>
          <p:nvPr>
            <p:ph type="title"/>
          </p:nvPr>
        </p:nvSpPr>
        <p:spPr/>
        <p:txBody>
          <a:bodyPr/>
          <a:lstStyle/>
          <a:p>
            <a:pPr eaLnBrk="1" hangingPunct="1"/>
            <a:r>
              <a:rPr lang="en-GB" altLang="en-US" sz="3000"/>
              <a:t>What impact might this have on a student’s life……?</a:t>
            </a:r>
          </a:p>
        </p:txBody>
      </p:sp>
      <p:sp>
        <p:nvSpPr>
          <p:cNvPr id="45059" name="Rectangle 3">
            <a:extLst>
              <a:ext uri="{FF2B5EF4-FFF2-40B4-BE49-F238E27FC236}">
                <a16:creationId xmlns:a16="http://schemas.microsoft.com/office/drawing/2014/main" id="{28866C38-96B2-1D45-BF9E-073B8E55C627}"/>
              </a:ext>
            </a:extLst>
          </p:cNvPr>
          <p:cNvSpPr>
            <a:spLocks noGrp="1" noChangeArrowheads="1"/>
          </p:cNvSpPr>
          <p:nvPr>
            <p:ph type="body" idx="1"/>
          </p:nvPr>
        </p:nvSpPr>
        <p:spPr/>
        <p:txBody>
          <a:bodyPr/>
          <a:lstStyle/>
          <a:p>
            <a:pPr algn="r" eaLnBrk="1" hangingPunct="1">
              <a:buFont typeface="Wingdings" pitchFamily="2" charset="2"/>
              <a:buNone/>
            </a:pPr>
            <a:r>
              <a:rPr lang="en-GB" altLang="en-US"/>
              <a:t>Research suggests that </a:t>
            </a:r>
            <a:r>
              <a:rPr lang="en-GB" altLang="en-US" sz="3000" b="1">
                <a:solidFill>
                  <a:srgbClr val="7030A0"/>
                </a:solidFill>
              </a:rPr>
              <a:t>17 missed school days</a:t>
            </a:r>
            <a:r>
              <a:rPr lang="en-GB" altLang="en-US">
                <a:solidFill>
                  <a:srgbClr val="7030A0"/>
                </a:solidFill>
              </a:rPr>
              <a:t> </a:t>
            </a:r>
            <a:r>
              <a:rPr lang="en-GB" altLang="en-US"/>
              <a:t>a year </a:t>
            </a:r>
            <a:r>
              <a:rPr lang="en-GB" altLang="en-US" sz="3300" b="1">
                <a:solidFill>
                  <a:srgbClr val="7030A0"/>
                </a:solidFill>
              </a:rPr>
              <a:t>=</a:t>
            </a:r>
            <a:r>
              <a:rPr lang="en-GB" altLang="en-US"/>
              <a:t> GCSE grade </a:t>
            </a:r>
            <a:r>
              <a:rPr lang="en-GB" altLang="en-US" sz="3000" b="1">
                <a:solidFill>
                  <a:srgbClr val="7030A0"/>
                </a:solidFill>
              </a:rPr>
              <a:t>DROP</a:t>
            </a:r>
            <a:r>
              <a:rPr lang="en-GB" altLang="en-US" sz="3000" b="1"/>
              <a:t> </a:t>
            </a:r>
            <a:r>
              <a:rPr lang="en-GB" altLang="en-US"/>
              <a:t>in achievement. (DfES)</a:t>
            </a:r>
          </a:p>
          <a:p>
            <a:pPr algn="ctr" eaLnBrk="1" hangingPunct="1">
              <a:buFont typeface="Wingdings" pitchFamily="2" charset="2"/>
              <a:buNone/>
            </a:pPr>
            <a:r>
              <a:rPr lang="en-GB" altLang="en-US"/>
              <a:t>The greater the attendance the greater the achievement.</a:t>
            </a:r>
          </a:p>
        </p:txBody>
      </p:sp>
      <p:pic>
        <p:nvPicPr>
          <p:cNvPr id="45060" name="Picture 5" descr="MCj03974820000[1]">
            <a:extLst>
              <a:ext uri="{FF2B5EF4-FFF2-40B4-BE49-F238E27FC236}">
                <a16:creationId xmlns:a16="http://schemas.microsoft.com/office/drawing/2014/main" id="{F1879545-0C9F-4E49-861B-454A5A1F0E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713" y="4670425"/>
            <a:ext cx="12065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7" descr="MCj03981570000[1]">
            <a:extLst>
              <a:ext uri="{FF2B5EF4-FFF2-40B4-BE49-F238E27FC236}">
                <a16:creationId xmlns:a16="http://schemas.microsoft.com/office/drawing/2014/main" id="{B6BD3869-C8C9-5646-98BA-063DF248BC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963" y="4184650"/>
            <a:ext cx="1020762"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8" descr="MMj03034700000[1]">
            <a:extLst>
              <a:ext uri="{FF2B5EF4-FFF2-40B4-BE49-F238E27FC236}">
                <a16:creationId xmlns:a16="http://schemas.microsoft.com/office/drawing/2014/main" id="{E95EEDB5-2849-734A-8149-9B882921F34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40200" y="4670425"/>
            <a:ext cx="124142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1" name="AutoShape 11">
            <a:extLst>
              <a:ext uri="{FF2B5EF4-FFF2-40B4-BE49-F238E27FC236}">
                <a16:creationId xmlns:a16="http://schemas.microsoft.com/office/drawing/2014/main" id="{389F265A-AFFD-1A4F-91E9-5492F1BA6B29}"/>
              </a:ext>
            </a:extLst>
          </p:cNvPr>
          <p:cNvSpPr>
            <a:spLocks noChangeArrowheads="1"/>
          </p:cNvSpPr>
          <p:nvPr/>
        </p:nvSpPr>
        <p:spPr bwMode="auto">
          <a:xfrm rot="20184507">
            <a:off x="674688" y="1851025"/>
            <a:ext cx="323850" cy="1662113"/>
          </a:xfrm>
          <a:prstGeom prst="downArrow">
            <a:avLst>
              <a:gd name="adj1" fmla="val 50000"/>
              <a:gd name="adj2" fmla="val 128309"/>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defTabSz="685800" eaLnBrk="1" fontAlgn="auto" hangingPunct="1">
              <a:spcBef>
                <a:spcPct val="0"/>
              </a:spcBef>
              <a:spcAft>
                <a:spcPts val="0"/>
              </a:spcAft>
              <a:buClrTx/>
              <a:buSzTx/>
              <a:buFont typeface="Wingdings" panose="05000000000000000000" pitchFamily="2" charset="2"/>
              <a:buNone/>
              <a:defRPr/>
            </a:pPr>
            <a:endParaRPr lang="en-US" altLang="en-US" sz="1350">
              <a:solidFill>
                <a:srgbClr val="CC0000"/>
              </a:solidFill>
            </a:endParaRPr>
          </a:p>
        </p:txBody>
      </p:sp>
      <p:sp>
        <p:nvSpPr>
          <p:cNvPr id="128012" name="AutoShape 12">
            <a:extLst>
              <a:ext uri="{FF2B5EF4-FFF2-40B4-BE49-F238E27FC236}">
                <a16:creationId xmlns:a16="http://schemas.microsoft.com/office/drawing/2014/main" id="{9B617124-3A1A-D74F-B29D-1DAA87D38AAF}"/>
              </a:ext>
            </a:extLst>
          </p:cNvPr>
          <p:cNvSpPr>
            <a:spLocks noChangeArrowheads="1"/>
          </p:cNvSpPr>
          <p:nvPr/>
        </p:nvSpPr>
        <p:spPr bwMode="auto">
          <a:xfrm rot="10800000">
            <a:off x="7110413" y="4346575"/>
            <a:ext cx="323850" cy="1512888"/>
          </a:xfrm>
          <a:prstGeom prst="downArrow">
            <a:avLst>
              <a:gd name="adj1" fmla="val 50000"/>
              <a:gd name="adj2" fmla="val 116820"/>
            </a:avLst>
          </a:prstGeom>
          <a:solidFill>
            <a:srgbClr val="7030A0"/>
          </a:solidFill>
          <a:ln>
            <a:noFill/>
          </a:ln>
        </p:spPr>
        <p:txBody>
          <a:bodyPr rot="10800000" wrap="none" anchor="ct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defTabSz="685800" eaLnBrk="1" fontAlgn="auto" hangingPunct="1">
              <a:spcBef>
                <a:spcPct val="0"/>
              </a:spcBef>
              <a:spcAft>
                <a:spcPts val="0"/>
              </a:spcAft>
              <a:buClrTx/>
              <a:buSzTx/>
              <a:buFont typeface="Wingdings" panose="05000000000000000000" pitchFamily="2" charset="2"/>
              <a:buNone/>
              <a:defRPr/>
            </a:pPr>
            <a:endParaRPr lang="en-US" altLang="en-US" sz="1350" dirty="0">
              <a:solidFill>
                <a:srgbClr val="7030A0"/>
              </a:solidFill>
              <a:highlight>
                <a:srgbClr val="800080"/>
              </a:highlight>
            </a:endParaRPr>
          </a:p>
        </p:txBody>
      </p:sp>
    </p:spTree>
  </p:cSld>
  <p:clrMapOvr>
    <a:masterClrMapping/>
  </p:clrMapOvr>
  <p:transition spd="med" advTm="1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128011"/>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grpId="0" nodeType="clickEffect">
                                  <p:stCondLst>
                                    <p:cond delay="0"/>
                                  </p:stCondLst>
                                  <p:childTnLst>
                                    <p:animScale>
                                      <p:cBhvr>
                                        <p:cTn id="10" dur="2000" fill="hold"/>
                                        <p:tgtEl>
                                          <p:spTgt spid="12801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1" grpId="0" animBg="1"/>
      <p:bldP spid="12801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6" name="Picture 3">
            <a:extLst>
              <a:ext uri="{FF2B5EF4-FFF2-40B4-BE49-F238E27FC236}">
                <a16:creationId xmlns:a16="http://schemas.microsoft.com/office/drawing/2014/main" id="{B3029C4D-91DD-FA40-8FA0-7B0A857D06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60363"/>
            <a:ext cx="7775575"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https://naturalhealthcourses.com/wp-content/uploads/2016/01/SNHS-sports-psychology-2.jpg">
            <a:extLst>
              <a:ext uri="{FF2B5EF4-FFF2-40B4-BE49-F238E27FC236}">
                <a16:creationId xmlns:a16="http://schemas.microsoft.com/office/drawing/2014/main" id="{80C61076-A783-5F44-9251-309F79221B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0"/>
            <a:ext cx="9140825"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1">
            <a:extLst>
              <a:ext uri="{FF2B5EF4-FFF2-40B4-BE49-F238E27FC236}">
                <a16:creationId xmlns:a16="http://schemas.microsoft.com/office/drawing/2014/main" id="{FDD15782-7D85-214A-BF9F-F55E2DBF2288}"/>
              </a:ext>
            </a:extLst>
          </p:cNvPr>
          <p:cNvSpPr>
            <a:spLocks noChangeArrowheads="1"/>
          </p:cNvSpPr>
          <p:nvPr/>
        </p:nvSpPr>
        <p:spPr bwMode="auto">
          <a:xfrm>
            <a:off x="323850" y="476250"/>
            <a:ext cx="8612188" cy="398463"/>
          </a:xfrm>
          <a:prstGeom prst="rect">
            <a:avLst/>
          </a:prstGeom>
          <a:solidFill>
            <a:srgbClr val="FFFFFF">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lnSpc>
                <a:spcPct val="107000"/>
              </a:lnSpc>
              <a:spcBef>
                <a:spcPct val="0"/>
              </a:spcBef>
              <a:spcAft>
                <a:spcPts val="800"/>
              </a:spcAft>
              <a:buClrTx/>
              <a:buSzTx/>
              <a:buFontTx/>
              <a:buNone/>
            </a:pPr>
            <a:r>
              <a:rPr lang="en-GB" altLang="en-US" sz="2000">
                <a:solidFill>
                  <a:srgbClr val="FF3300"/>
                </a:solidFill>
                <a:cs typeface="Times New Roman" panose="02020603050405020304" pitchFamily="18" charset="0"/>
              </a:rPr>
              <a:t>Sometimes students may feel like they are climbing a mountain</a:t>
            </a:r>
          </a:p>
        </p:txBody>
      </p:sp>
      <p:sp>
        <p:nvSpPr>
          <p:cNvPr id="8" name="Rectangle 7">
            <a:extLst>
              <a:ext uri="{FF2B5EF4-FFF2-40B4-BE49-F238E27FC236}">
                <a16:creationId xmlns:a16="http://schemas.microsoft.com/office/drawing/2014/main" id="{90382C67-0402-AA49-8AD5-0C7D9CBE7AF5}"/>
              </a:ext>
            </a:extLst>
          </p:cNvPr>
          <p:cNvSpPr/>
          <p:nvPr/>
        </p:nvSpPr>
        <p:spPr>
          <a:xfrm>
            <a:off x="0" y="6686550"/>
            <a:ext cx="9144000" cy="198438"/>
          </a:xfrm>
          <a:prstGeom prst="rect">
            <a:avLst/>
          </a:prstGeom>
          <a:solidFill>
            <a:srgbClr val="00AB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350"/>
          </a:p>
        </p:txBody>
      </p:sp>
      <p:sp>
        <p:nvSpPr>
          <p:cNvPr id="6" name="TextBox 5">
            <a:extLst>
              <a:ext uri="{FF2B5EF4-FFF2-40B4-BE49-F238E27FC236}">
                <a16:creationId xmlns:a16="http://schemas.microsoft.com/office/drawing/2014/main" id="{E3248EAA-CD4E-3149-83EB-9FD072996E05}"/>
              </a:ext>
            </a:extLst>
          </p:cNvPr>
          <p:cNvSpPr txBox="1"/>
          <p:nvPr/>
        </p:nvSpPr>
        <p:spPr>
          <a:xfrm>
            <a:off x="4379657" y="2151727"/>
            <a:ext cx="4572000" cy="2554545"/>
          </a:xfrm>
          <a:prstGeom prst="rect">
            <a:avLst/>
          </a:prstGeom>
          <a:noFill/>
        </p:spPr>
        <p:txBody>
          <a:bodyPr wrap="square">
            <a:spAutoFit/>
          </a:bodyPr>
          <a:lstStyle/>
          <a:p>
            <a:pPr algn="ctr"/>
            <a:r>
              <a:rPr lang="en-GB" altLang="en-US" sz="2000" dirty="0">
                <a:solidFill>
                  <a:schemeClr val="bg1"/>
                </a:solidFill>
              </a:rPr>
              <a:t>Its essential for our students to be mentally and physically fit. </a:t>
            </a:r>
          </a:p>
          <a:p>
            <a:pPr algn="ctr"/>
            <a:r>
              <a:rPr lang="en-GB" altLang="en-US" sz="2000" dirty="0">
                <a:solidFill>
                  <a:schemeClr val="bg1"/>
                </a:solidFill>
              </a:rPr>
              <a:t>To be both smart and healthy.</a:t>
            </a:r>
          </a:p>
          <a:p>
            <a:pPr algn="ctr"/>
            <a:r>
              <a:rPr lang="en-GB" altLang="en-US" sz="2000" dirty="0">
                <a:solidFill>
                  <a:schemeClr val="bg1"/>
                </a:solidFill>
              </a:rPr>
              <a:t>The goal of getting great results at the end of year 11 can seem unreachable and unattainable for many of your students and this can have a huge affect on mental health. </a:t>
            </a:r>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s://www.epicnewmedia.co.uk/perch/resources/infographic-tips-ideas.jpg">
            <a:extLst>
              <a:ext uri="{FF2B5EF4-FFF2-40B4-BE49-F238E27FC236}">
                <a16:creationId xmlns:a16="http://schemas.microsoft.com/office/drawing/2014/main" id="{B7F1209C-0F3E-534F-BAD0-997ED48C01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3911"/>
          <a:stretch>
            <a:fillRect/>
          </a:stretch>
        </p:blipFill>
        <p:spPr bwMode="auto">
          <a:xfrm>
            <a:off x="0" y="0"/>
            <a:ext cx="9144000" cy="598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A71F943-6F62-CD40-9E27-72B7D165CBA1}"/>
              </a:ext>
            </a:extLst>
          </p:cNvPr>
          <p:cNvSpPr/>
          <p:nvPr/>
        </p:nvSpPr>
        <p:spPr>
          <a:xfrm>
            <a:off x="0" y="6686550"/>
            <a:ext cx="9144000" cy="198438"/>
          </a:xfrm>
          <a:prstGeom prst="rect">
            <a:avLst/>
          </a:prstGeom>
          <a:solidFill>
            <a:srgbClr val="00AB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350"/>
          </a:p>
        </p:txBody>
      </p:sp>
      <p:sp>
        <p:nvSpPr>
          <p:cNvPr id="51204" name="TextBox 1">
            <a:extLst>
              <a:ext uri="{FF2B5EF4-FFF2-40B4-BE49-F238E27FC236}">
                <a16:creationId xmlns:a16="http://schemas.microsoft.com/office/drawing/2014/main" id="{116B1802-6298-FD49-BC5A-B67D64309A2D}"/>
              </a:ext>
            </a:extLst>
          </p:cNvPr>
          <p:cNvSpPr txBox="1">
            <a:spLocks noChangeArrowheads="1"/>
          </p:cNvSpPr>
          <p:nvPr/>
        </p:nvSpPr>
        <p:spPr bwMode="auto">
          <a:xfrm>
            <a:off x="385763" y="4914900"/>
            <a:ext cx="83724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5400" b="1">
                <a:solidFill>
                  <a:srgbClr val="FF3300"/>
                </a:solidFill>
                <a:cs typeface="Arial" panose="020B0604020202020204" pitchFamily="34" charset="0"/>
              </a:rPr>
              <a:t>Top tips</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DA35EF-ADE2-3A4C-9476-59E44C69FAD8}"/>
              </a:ext>
            </a:extLst>
          </p:cNvPr>
          <p:cNvSpPr>
            <a:spLocks noGrp="1"/>
          </p:cNvSpPr>
          <p:nvPr>
            <p:ph idx="1"/>
          </p:nvPr>
        </p:nvSpPr>
        <p:spPr>
          <a:xfrm>
            <a:off x="179512" y="404664"/>
            <a:ext cx="8712968" cy="4876800"/>
          </a:xfrm>
        </p:spPr>
        <p:txBody>
          <a:bodyPr/>
          <a:lstStyle/>
          <a:p>
            <a:r>
              <a:rPr lang="en-GB" altLang="en-US" dirty="0"/>
              <a:t>What do we want for our children in the future?</a:t>
            </a:r>
          </a:p>
          <a:p>
            <a:r>
              <a:rPr lang="en-GB" altLang="en-US" dirty="0"/>
              <a:t>Healthy life, happy, successful etc</a:t>
            </a:r>
          </a:p>
          <a:p>
            <a:r>
              <a:rPr lang="en-GB" altLang="en-US" dirty="0"/>
              <a:t>I want you to pause for a moment and think about this.</a:t>
            </a:r>
          </a:p>
          <a:p>
            <a:r>
              <a:rPr lang="en-GB" altLang="en-US" dirty="0"/>
              <a:t>This presentation is about the students learning journey. This coming year and what we the school, parents/carers and students can do to find the best way through.</a:t>
            </a:r>
          </a:p>
          <a:p>
            <a:r>
              <a:rPr lang="en-GB" altLang="en-US" dirty="0"/>
              <a:t>It will be hard at times</a:t>
            </a:r>
          </a:p>
          <a:p>
            <a:r>
              <a:rPr lang="en-GB" altLang="en-US" dirty="0"/>
              <a:t>It may be a challenge.</a:t>
            </a:r>
          </a:p>
          <a:p>
            <a:r>
              <a:rPr lang="en-GB" altLang="en-US" dirty="0"/>
              <a:t>Its inevitable that your child will make mistakes but more important that they learn from them.</a:t>
            </a:r>
          </a:p>
          <a:p>
            <a:r>
              <a:rPr lang="en-GB" altLang="en-US" dirty="0"/>
              <a:t>As you will see your child is near the end of their OGS journey and this next year is very likely going to shape their future. I am sure you will agree we all want this to a happy, healthy fulfilled future where doors are always open to them rather than being shut with missed opportunities. </a:t>
            </a:r>
          </a:p>
          <a:p>
            <a:endParaRPr lang="en-US" dirty="0"/>
          </a:p>
        </p:txBody>
      </p:sp>
    </p:spTree>
    <p:extLst>
      <p:ext uri="{BB962C8B-B14F-4D97-AF65-F5344CB8AC3E}">
        <p14:creationId xmlns:p14="http://schemas.microsoft.com/office/powerpoint/2010/main" val="284288221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1F9C4-07BF-5243-AD97-502F7A645BB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EAED4F7-E0DC-7C47-9C91-8166383305D3}"/>
              </a:ext>
            </a:extLst>
          </p:cNvPr>
          <p:cNvSpPr>
            <a:spLocks noGrp="1"/>
          </p:cNvSpPr>
          <p:nvPr>
            <p:ph idx="1"/>
          </p:nvPr>
        </p:nvSpPr>
        <p:spPr/>
        <p:txBody>
          <a:bodyPr/>
          <a:lstStyle/>
          <a:p>
            <a:r>
              <a:rPr lang="en-GB" altLang="en-US" dirty="0"/>
              <a:t>Students have a team of experts to support them in the school to help them on their path to success.</a:t>
            </a:r>
          </a:p>
          <a:p>
            <a:r>
              <a:rPr lang="en-GB" altLang="en-US" dirty="0"/>
              <a:t>The school has also invested thousands in resources to help them for example GCSE pod, speakers that come in to talk about study skills , we are also part of NTP which using government money to bridge the gap in learning as a result of home schooling during </a:t>
            </a:r>
            <a:r>
              <a:rPr lang="en-GB" altLang="en-US" dirty="0" err="1"/>
              <a:t>covid</a:t>
            </a:r>
            <a:r>
              <a:rPr lang="en-GB" altLang="en-US" dirty="0"/>
              <a:t>. </a:t>
            </a:r>
          </a:p>
          <a:p>
            <a:endParaRPr lang="en-US" dirty="0"/>
          </a:p>
        </p:txBody>
      </p:sp>
    </p:spTree>
    <p:extLst>
      <p:ext uri="{BB962C8B-B14F-4D97-AF65-F5344CB8AC3E}">
        <p14:creationId xmlns:p14="http://schemas.microsoft.com/office/powerpoint/2010/main" val="340025662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lessthismorethat.com/wp-content/uploads/2017/01/Day-2-Logo-Design-1080x720.jpg">
            <a:extLst>
              <a:ext uri="{FF2B5EF4-FFF2-40B4-BE49-F238E27FC236}">
                <a16:creationId xmlns:a16="http://schemas.microsoft.com/office/drawing/2014/main" id="{30001A9B-3F2B-9B41-AFB1-99921BB52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8" y="0"/>
            <a:ext cx="9220201" cy="676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7A50716-ECA4-ED43-A13C-AC7D11971430}"/>
              </a:ext>
            </a:extLst>
          </p:cNvPr>
          <p:cNvSpPr/>
          <p:nvPr/>
        </p:nvSpPr>
        <p:spPr>
          <a:xfrm>
            <a:off x="0" y="6686550"/>
            <a:ext cx="9144000" cy="198438"/>
          </a:xfrm>
          <a:prstGeom prst="rect">
            <a:avLst/>
          </a:prstGeom>
          <a:solidFill>
            <a:srgbClr val="00AB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350"/>
          </a:p>
        </p:txBody>
      </p:sp>
      <p:sp>
        <p:nvSpPr>
          <p:cNvPr id="53252" name="TextBox 5">
            <a:extLst>
              <a:ext uri="{FF2B5EF4-FFF2-40B4-BE49-F238E27FC236}">
                <a16:creationId xmlns:a16="http://schemas.microsoft.com/office/drawing/2014/main" id="{1AE49A72-3B94-2644-8855-32E7907976DA}"/>
              </a:ext>
            </a:extLst>
          </p:cNvPr>
          <p:cNvSpPr txBox="1">
            <a:spLocks noChangeArrowheads="1"/>
          </p:cNvSpPr>
          <p:nvPr/>
        </p:nvSpPr>
        <p:spPr bwMode="auto">
          <a:xfrm>
            <a:off x="0" y="341313"/>
            <a:ext cx="9144000" cy="1446212"/>
          </a:xfrm>
          <a:prstGeom prst="rect">
            <a:avLst/>
          </a:prstGeom>
          <a:solidFill>
            <a:srgbClr val="00AB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4400">
                <a:solidFill>
                  <a:schemeClr val="bg1"/>
                </a:solidFill>
                <a:cs typeface="Arial" panose="020B0604020202020204" pitchFamily="34" charset="0"/>
              </a:rPr>
              <a:t>How can you help your child </a:t>
            </a:r>
          </a:p>
          <a:p>
            <a:pPr algn="ctr" eaLnBrk="1" hangingPunct="1">
              <a:spcBef>
                <a:spcPct val="0"/>
              </a:spcBef>
              <a:buClrTx/>
              <a:buSzTx/>
              <a:buFontTx/>
              <a:buNone/>
            </a:pPr>
            <a:r>
              <a:rPr lang="en-GB" altLang="en-US" sz="4400">
                <a:solidFill>
                  <a:schemeClr val="bg1"/>
                </a:solidFill>
                <a:cs typeface="Arial" panose="020B0604020202020204" pitchFamily="34" charset="0"/>
              </a:rPr>
              <a:t> and prepare them for the exams? </a:t>
            </a:r>
          </a:p>
        </p:txBody>
      </p:sp>
      <p:sp>
        <p:nvSpPr>
          <p:cNvPr id="53253" name="TextBox 6">
            <a:extLst>
              <a:ext uri="{FF2B5EF4-FFF2-40B4-BE49-F238E27FC236}">
                <a16:creationId xmlns:a16="http://schemas.microsoft.com/office/drawing/2014/main" id="{6528FF07-5559-804B-90D2-B3B262AE4687}"/>
              </a:ext>
            </a:extLst>
          </p:cNvPr>
          <p:cNvSpPr txBox="1">
            <a:spLocks noChangeArrowheads="1"/>
          </p:cNvSpPr>
          <p:nvPr/>
        </p:nvSpPr>
        <p:spPr bwMode="auto">
          <a:xfrm>
            <a:off x="295275" y="2070100"/>
            <a:ext cx="4275138" cy="3970338"/>
          </a:xfrm>
          <a:prstGeom prst="rect">
            <a:avLst/>
          </a:prstGeom>
          <a:solidFill>
            <a:srgbClr val="FFFFFF">
              <a:alpha val="6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GB" altLang="en-US" sz="2800">
                <a:cs typeface="Arial" panose="020B0604020202020204" pitchFamily="34" charset="0"/>
              </a:rPr>
              <a:t>Study skills</a:t>
            </a:r>
          </a:p>
          <a:p>
            <a:pPr eaLnBrk="1" hangingPunct="1">
              <a:spcBef>
                <a:spcPct val="0"/>
              </a:spcBef>
              <a:buClrTx/>
              <a:buSzTx/>
              <a:buFontTx/>
              <a:buNone/>
            </a:pPr>
            <a:r>
              <a:rPr lang="en-GB" altLang="en-US" sz="2800">
                <a:cs typeface="Arial" panose="020B0604020202020204" pitchFamily="34" charset="0"/>
              </a:rPr>
              <a:t>Keep them active</a:t>
            </a:r>
          </a:p>
          <a:p>
            <a:pPr eaLnBrk="1" hangingPunct="1">
              <a:spcBef>
                <a:spcPct val="0"/>
              </a:spcBef>
              <a:buClrTx/>
              <a:buSzTx/>
              <a:buFontTx/>
              <a:buNone/>
            </a:pPr>
            <a:r>
              <a:rPr lang="en-GB" altLang="en-US" sz="2800">
                <a:cs typeface="Arial" panose="020B0604020202020204" pitchFamily="34" charset="0"/>
              </a:rPr>
              <a:t>Healthy eating</a:t>
            </a:r>
          </a:p>
          <a:p>
            <a:pPr eaLnBrk="1" hangingPunct="1">
              <a:spcBef>
                <a:spcPct val="0"/>
              </a:spcBef>
              <a:buClrTx/>
              <a:buSzTx/>
              <a:buFontTx/>
              <a:buNone/>
            </a:pPr>
            <a:r>
              <a:rPr lang="en-GB" altLang="en-US" sz="2800">
                <a:cs typeface="Arial" panose="020B0604020202020204" pitchFamily="34" charset="0"/>
              </a:rPr>
              <a:t>Time out</a:t>
            </a:r>
          </a:p>
          <a:p>
            <a:pPr eaLnBrk="1" hangingPunct="1">
              <a:spcBef>
                <a:spcPct val="0"/>
              </a:spcBef>
              <a:buClrTx/>
              <a:buSzTx/>
              <a:buFontTx/>
              <a:buNone/>
            </a:pPr>
            <a:r>
              <a:rPr lang="en-GB" altLang="en-US" sz="2800">
                <a:cs typeface="Arial" panose="020B0604020202020204" pitchFamily="34" charset="0"/>
              </a:rPr>
              <a:t>Sleep patterns</a:t>
            </a:r>
          </a:p>
          <a:p>
            <a:pPr eaLnBrk="1" hangingPunct="1">
              <a:spcBef>
                <a:spcPct val="0"/>
              </a:spcBef>
              <a:buClrTx/>
              <a:buSzTx/>
              <a:buFontTx/>
              <a:buNone/>
            </a:pPr>
            <a:r>
              <a:rPr lang="en-GB" altLang="en-US" sz="2800">
                <a:cs typeface="Arial" panose="020B0604020202020204" pitchFamily="34" charset="0"/>
              </a:rPr>
              <a:t>Unplugging</a:t>
            </a:r>
          </a:p>
          <a:p>
            <a:pPr eaLnBrk="1" hangingPunct="1">
              <a:spcBef>
                <a:spcPct val="0"/>
              </a:spcBef>
              <a:buClrTx/>
              <a:buSzTx/>
              <a:buFontTx/>
              <a:buNone/>
            </a:pPr>
            <a:r>
              <a:rPr lang="en-GB" altLang="en-US" sz="2800">
                <a:cs typeface="Arial" panose="020B0604020202020204" pitchFamily="34" charset="0"/>
              </a:rPr>
              <a:t>Staying cool &amp; calm</a:t>
            </a:r>
          </a:p>
          <a:p>
            <a:pPr eaLnBrk="1" hangingPunct="1">
              <a:spcBef>
                <a:spcPct val="0"/>
              </a:spcBef>
              <a:buClrTx/>
              <a:buSzTx/>
              <a:buFontTx/>
              <a:buNone/>
            </a:pPr>
            <a:r>
              <a:rPr lang="en-GB" altLang="en-US" sz="2800">
                <a:cs typeface="Arial" panose="020B0604020202020204" pitchFamily="34" charset="0"/>
              </a:rPr>
              <a:t>Belief</a:t>
            </a:r>
          </a:p>
          <a:p>
            <a:pPr eaLnBrk="1" hangingPunct="1">
              <a:spcBef>
                <a:spcPct val="0"/>
              </a:spcBef>
              <a:buClrTx/>
              <a:buSzTx/>
              <a:buFontTx/>
              <a:buNone/>
            </a:pPr>
            <a:r>
              <a:rPr lang="en-GB" altLang="en-US" sz="2800">
                <a:cs typeface="Arial" panose="020B0604020202020204" pitchFamily="34" charset="0"/>
              </a:rPr>
              <a:t>Be supportive</a:t>
            </a:r>
            <a:endParaRPr lang="en-GB" altLang="en-US">
              <a:cs typeface="Arial" panose="020B0604020202020204" pitchFamily="34" charset="0"/>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8FDF12-0184-834E-8CEB-70320E0BDD41}"/>
              </a:ext>
            </a:extLst>
          </p:cNvPr>
          <p:cNvSpPr/>
          <p:nvPr/>
        </p:nvSpPr>
        <p:spPr>
          <a:xfrm>
            <a:off x="0" y="6686550"/>
            <a:ext cx="9144000" cy="198438"/>
          </a:xfrm>
          <a:prstGeom prst="rect">
            <a:avLst/>
          </a:prstGeom>
          <a:solidFill>
            <a:srgbClr val="00ABD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1350"/>
          </a:p>
        </p:txBody>
      </p:sp>
      <p:sp>
        <p:nvSpPr>
          <p:cNvPr id="55299" name="TextBox 5">
            <a:extLst>
              <a:ext uri="{FF2B5EF4-FFF2-40B4-BE49-F238E27FC236}">
                <a16:creationId xmlns:a16="http://schemas.microsoft.com/office/drawing/2014/main" id="{E5CC5767-257F-0D4A-BD0B-A31DFF8114CA}"/>
              </a:ext>
            </a:extLst>
          </p:cNvPr>
          <p:cNvSpPr txBox="1">
            <a:spLocks noChangeArrowheads="1"/>
          </p:cNvSpPr>
          <p:nvPr/>
        </p:nvSpPr>
        <p:spPr bwMode="auto">
          <a:xfrm>
            <a:off x="34925" y="182563"/>
            <a:ext cx="9144000" cy="768350"/>
          </a:xfrm>
          <a:prstGeom prst="rect">
            <a:avLst/>
          </a:prstGeom>
          <a:solidFill>
            <a:srgbClr val="00AB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4400">
                <a:solidFill>
                  <a:schemeClr val="bg1"/>
                </a:solidFill>
                <a:cs typeface="Arial" panose="020B0604020202020204" pitchFamily="34" charset="0"/>
              </a:rPr>
              <a:t> Unplugging </a:t>
            </a:r>
          </a:p>
        </p:txBody>
      </p:sp>
      <p:pic>
        <p:nvPicPr>
          <p:cNvPr id="55300" name="Picture 2" descr="https://www.timeshighereducation.com/sites/default/files/shutterstock_218239918.jpg">
            <a:extLst>
              <a:ext uri="{FF2B5EF4-FFF2-40B4-BE49-F238E27FC236}">
                <a16:creationId xmlns:a16="http://schemas.microsoft.com/office/drawing/2014/main" id="{437BEA16-7668-5042-8DAF-006349649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850" y="2039938"/>
            <a:ext cx="4329113"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Box 8">
            <a:extLst>
              <a:ext uri="{FF2B5EF4-FFF2-40B4-BE49-F238E27FC236}">
                <a16:creationId xmlns:a16="http://schemas.microsoft.com/office/drawing/2014/main" id="{C26AC749-3075-C243-9199-768FEECC8D31}"/>
              </a:ext>
            </a:extLst>
          </p:cNvPr>
          <p:cNvSpPr txBox="1">
            <a:spLocks noChangeArrowheads="1"/>
          </p:cNvSpPr>
          <p:nvPr/>
        </p:nvSpPr>
        <p:spPr bwMode="auto">
          <a:xfrm>
            <a:off x="34925" y="1068388"/>
            <a:ext cx="4606925" cy="56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 typeface="Wingdings" pitchFamily="2" charset="2"/>
              <a:buChar char="ü"/>
            </a:pPr>
            <a:r>
              <a:rPr lang="en-GB" altLang="en-US" sz="2000">
                <a:cs typeface="Arial" panose="020B0604020202020204" pitchFamily="34" charset="0"/>
              </a:rPr>
              <a:t>Encourage them to unplug from technology everyday</a:t>
            </a:r>
          </a:p>
          <a:p>
            <a:pPr eaLnBrk="1" hangingPunct="1">
              <a:spcBef>
                <a:spcPct val="0"/>
              </a:spcBef>
              <a:buClrTx/>
              <a:buSzTx/>
              <a:buFont typeface="Wingdings" pitchFamily="2" charset="2"/>
              <a:buChar char="ü"/>
            </a:pPr>
            <a:r>
              <a:rPr lang="en-GB" altLang="en-US" sz="2000">
                <a:cs typeface="Arial" panose="020B0604020202020204" pitchFamily="34" charset="0"/>
              </a:rPr>
              <a:t>Help them switch off from technology at least 30 mins- 1 hr before going to sleep</a:t>
            </a:r>
          </a:p>
          <a:p>
            <a:pPr eaLnBrk="1" hangingPunct="1">
              <a:spcBef>
                <a:spcPct val="0"/>
              </a:spcBef>
              <a:buClrTx/>
              <a:buSzTx/>
              <a:buFont typeface="Wingdings" pitchFamily="2" charset="2"/>
              <a:buChar char="ü"/>
            </a:pPr>
            <a:r>
              <a:rPr lang="en-GB" altLang="en-US" sz="2000">
                <a:cs typeface="Arial" panose="020B0604020202020204" pitchFamily="34" charset="0"/>
              </a:rPr>
              <a:t>Support your child to appreciate the world around them rather than being governed by their phone</a:t>
            </a:r>
          </a:p>
          <a:p>
            <a:pPr eaLnBrk="1" hangingPunct="1">
              <a:spcBef>
                <a:spcPct val="0"/>
              </a:spcBef>
              <a:buClrTx/>
              <a:buSzTx/>
              <a:buFont typeface="Wingdings" pitchFamily="2" charset="2"/>
              <a:buChar char="ü"/>
            </a:pPr>
            <a:r>
              <a:rPr lang="en-GB" altLang="en-US" sz="2000">
                <a:cs typeface="Arial" panose="020B0604020202020204" pitchFamily="34" charset="0"/>
              </a:rPr>
              <a:t>Make sure they put their phone away, &amp; on silent, while they are concentrating on tasks / revision / homework</a:t>
            </a:r>
          </a:p>
          <a:p>
            <a:pPr eaLnBrk="1" hangingPunct="1">
              <a:spcBef>
                <a:spcPct val="0"/>
              </a:spcBef>
              <a:buClrTx/>
              <a:buSzTx/>
              <a:buFont typeface="Wingdings" pitchFamily="2" charset="2"/>
              <a:buChar char="ü"/>
            </a:pPr>
            <a:r>
              <a:rPr lang="en-GB" altLang="en-US" sz="2000">
                <a:cs typeface="Arial" panose="020B0604020202020204" pitchFamily="34" charset="0"/>
              </a:rPr>
              <a:t>Help them learn to have the control to not be obsessed with their phone</a:t>
            </a:r>
          </a:p>
          <a:p>
            <a:pPr eaLnBrk="1" hangingPunct="1">
              <a:spcBef>
                <a:spcPct val="0"/>
              </a:spcBef>
              <a:buClrTx/>
              <a:buSzTx/>
              <a:buFont typeface="Wingdings" pitchFamily="2" charset="2"/>
              <a:buChar char="ü"/>
            </a:pPr>
            <a:r>
              <a:rPr lang="en-GB" altLang="en-US" sz="2000">
                <a:cs typeface="Arial" panose="020B0604020202020204" pitchFamily="34" charset="0"/>
              </a:rPr>
              <a:t>Choose some time each day/week to switch off and unplug from technology with them </a:t>
            </a:r>
          </a:p>
          <a:p>
            <a:pPr eaLnBrk="1" hangingPunct="1">
              <a:spcBef>
                <a:spcPct val="0"/>
              </a:spcBef>
              <a:buClrTx/>
              <a:buSzTx/>
              <a:buFont typeface="Wingdings" pitchFamily="2" charset="2"/>
              <a:buChar char="ü"/>
            </a:pPr>
            <a:endParaRPr lang="en-GB" altLang="en-US" sz="1800">
              <a:cs typeface="Arial" panose="020B0604020202020204" pitchFamily="34" charset="0"/>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49E594FE-FFB4-3145-85FE-B96DA475EFB3}"/>
              </a:ext>
            </a:extLst>
          </p:cNvPr>
          <p:cNvSpPr>
            <a:spLocks noGrp="1"/>
          </p:cNvSpPr>
          <p:nvPr>
            <p:ph type="title"/>
          </p:nvPr>
        </p:nvSpPr>
        <p:spPr>
          <a:xfrm>
            <a:off x="250825" y="260350"/>
            <a:ext cx="8435975" cy="792163"/>
          </a:xfrm>
        </p:spPr>
        <p:txBody>
          <a:bodyPr>
            <a:normAutofit fontScale="90000"/>
          </a:bodyPr>
          <a:lstStyle/>
          <a:p>
            <a:pPr>
              <a:defRPr/>
            </a:pPr>
            <a:r>
              <a:rPr lang="en-GB" altLang="en-US" sz="4400" dirty="0">
                <a:latin typeface="+mn-lt"/>
              </a:rPr>
              <a:t>Managing stress</a:t>
            </a:r>
            <a:br>
              <a:rPr lang="en-GB" altLang="en-US" sz="4400" dirty="0">
                <a:latin typeface="+mn-lt"/>
              </a:rPr>
            </a:br>
            <a:endParaRPr lang="en-GB" altLang="en-US" sz="4400" dirty="0">
              <a:latin typeface="+mn-lt"/>
            </a:endParaRPr>
          </a:p>
        </p:txBody>
      </p:sp>
      <p:sp>
        <p:nvSpPr>
          <p:cNvPr id="3" name="Content Placeholder 2">
            <a:extLst>
              <a:ext uri="{FF2B5EF4-FFF2-40B4-BE49-F238E27FC236}">
                <a16:creationId xmlns:a16="http://schemas.microsoft.com/office/drawing/2014/main" id="{59B52EF6-63B1-1C4B-83A1-413833FDD063}"/>
              </a:ext>
            </a:extLst>
          </p:cNvPr>
          <p:cNvSpPr>
            <a:spLocks noGrp="1"/>
          </p:cNvSpPr>
          <p:nvPr>
            <p:ph idx="1"/>
          </p:nvPr>
        </p:nvSpPr>
        <p:spPr>
          <a:xfrm>
            <a:off x="250825" y="1268413"/>
            <a:ext cx="8642350" cy="5399087"/>
          </a:xfrm>
        </p:spPr>
        <p:txBody>
          <a:bodyPr/>
          <a:lstStyle/>
          <a:p>
            <a:pPr marL="0" indent="0">
              <a:buFont typeface="Arial" panose="020B0604020202020204" pitchFamily="34" charset="0"/>
              <a:buNone/>
              <a:defRPr/>
            </a:pPr>
            <a:r>
              <a:rPr lang="en-GB" sz="2000" b="1" dirty="0"/>
              <a:t>SUPPORT AVAILABLE IN SCHOOL</a:t>
            </a:r>
            <a:endParaRPr lang="en-GB" sz="2000" dirty="0"/>
          </a:p>
          <a:p>
            <a:pPr>
              <a:buFont typeface="Arial" charset="0"/>
              <a:buChar char="•"/>
              <a:defRPr/>
            </a:pPr>
            <a:r>
              <a:rPr lang="en-GB" sz="2000" dirty="0"/>
              <a:t>Tutor, Head of Year and Deputy </a:t>
            </a:r>
            <a:r>
              <a:rPr lang="en-GB" sz="2000" dirty="0" err="1"/>
              <a:t>Headteacher</a:t>
            </a:r>
            <a:r>
              <a:rPr lang="en-GB" sz="2000" dirty="0"/>
              <a:t> (Pastoral), Well-being Champions.</a:t>
            </a:r>
          </a:p>
          <a:p>
            <a:pPr marL="0" indent="0">
              <a:buFont typeface="Arial" panose="020B0604020202020204" pitchFamily="34" charset="0"/>
              <a:buNone/>
              <a:defRPr/>
            </a:pPr>
            <a:endParaRPr lang="en-GB" sz="2000" dirty="0"/>
          </a:p>
          <a:p>
            <a:pPr marL="0" indent="0">
              <a:buFont typeface="Arial" panose="020B0604020202020204" pitchFamily="34" charset="0"/>
              <a:buNone/>
              <a:defRPr/>
            </a:pPr>
            <a:r>
              <a:rPr lang="en-GB" sz="2000" b="1" dirty="0"/>
              <a:t>SUPPORT AVAILABLE OUTSIDE OF SCHOOL</a:t>
            </a:r>
            <a:endParaRPr lang="en-GB" sz="2000" dirty="0"/>
          </a:p>
          <a:p>
            <a:pPr marL="0" indent="0">
              <a:buFont typeface="Arial" panose="020B0604020202020204" pitchFamily="34" charset="0"/>
              <a:buNone/>
              <a:defRPr/>
            </a:pPr>
            <a:r>
              <a:rPr lang="en-GB" sz="2000" dirty="0"/>
              <a:t>Skyline Support services are free online services brought to you by Off the Record, providing online counselling and workshops to young people aged 14-25 in Croydon and Sutton. You can find out more about their services at </a:t>
            </a:r>
            <a:r>
              <a:rPr lang="en-GB" sz="2000" dirty="0">
                <a:hlinkClick r:id="rId3"/>
              </a:rPr>
              <a:t>www.skylinesupport.org</a:t>
            </a:r>
            <a:r>
              <a:rPr lang="en-GB" sz="2000" dirty="0"/>
              <a:t>  </a:t>
            </a:r>
          </a:p>
          <a:p>
            <a:pPr marL="0" indent="0">
              <a:buFont typeface="Arial" panose="020B0604020202020204" pitchFamily="34" charset="0"/>
              <a:buNone/>
              <a:defRPr/>
            </a:pPr>
            <a:r>
              <a:rPr lang="en-GB" sz="2000" dirty="0"/>
              <a:t>OR</a:t>
            </a:r>
          </a:p>
          <a:p>
            <a:pPr marL="0" indent="0">
              <a:buFont typeface="Arial" panose="020B0604020202020204" pitchFamily="34" charset="0"/>
              <a:buNone/>
              <a:defRPr/>
            </a:pPr>
            <a:r>
              <a:rPr lang="en-GB" sz="2000" dirty="0"/>
              <a:t>Download the Calm Harm app</a:t>
            </a:r>
          </a:p>
        </p:txBody>
      </p:sp>
      <p:pic>
        <p:nvPicPr>
          <p:cNvPr id="57348" name="Picture 2">
            <a:extLst>
              <a:ext uri="{FF2B5EF4-FFF2-40B4-BE49-F238E27FC236}">
                <a16:creationId xmlns:a16="http://schemas.microsoft.com/office/drawing/2014/main" id="{40689C01-17B7-764E-8AC1-768FF852A4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5354638"/>
            <a:ext cx="1676400"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349" name="Picture 8" descr="Image result for Calm Harm app">
            <a:extLst>
              <a:ext uri="{FF2B5EF4-FFF2-40B4-BE49-F238E27FC236}">
                <a16:creationId xmlns:a16="http://schemas.microsoft.com/office/drawing/2014/main" id="{FA8C5F83-363C-7C4A-9FB3-64F80B474E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950" y="5156200"/>
            <a:ext cx="14414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Box 5">
            <a:extLst>
              <a:ext uri="{FF2B5EF4-FFF2-40B4-BE49-F238E27FC236}">
                <a16:creationId xmlns:a16="http://schemas.microsoft.com/office/drawing/2014/main" id="{3071870C-C088-A34D-AAFA-9091C3668FE5}"/>
              </a:ext>
            </a:extLst>
          </p:cNvPr>
          <p:cNvSpPr txBox="1">
            <a:spLocks noChangeArrowheads="1"/>
          </p:cNvSpPr>
          <p:nvPr/>
        </p:nvSpPr>
        <p:spPr bwMode="auto">
          <a:xfrm>
            <a:off x="0" y="182563"/>
            <a:ext cx="9144000" cy="768350"/>
          </a:xfrm>
          <a:prstGeom prst="rect">
            <a:avLst/>
          </a:prstGeom>
          <a:solidFill>
            <a:srgbClr val="00AB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4400">
                <a:solidFill>
                  <a:schemeClr val="bg1"/>
                </a:solidFill>
                <a:cs typeface="Arial" panose="020B0604020202020204" pitchFamily="34" charset="0"/>
              </a:rPr>
              <a:t> Managing stress </a:t>
            </a: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846BE-E506-1849-B9AB-A82AC655E021}"/>
              </a:ext>
            </a:extLst>
          </p:cNvPr>
          <p:cNvSpPr>
            <a:spLocks noGrp="1"/>
          </p:cNvSpPr>
          <p:nvPr>
            <p:ph type="title"/>
          </p:nvPr>
        </p:nvSpPr>
        <p:spPr/>
        <p:txBody>
          <a:bodyPr/>
          <a:lstStyle/>
          <a:p>
            <a:pPr>
              <a:defRPr/>
            </a:pPr>
            <a:endParaRPr lang="en-GB"/>
          </a:p>
        </p:txBody>
      </p:sp>
      <p:sp>
        <p:nvSpPr>
          <p:cNvPr id="59395" name="Content Placeholder 2">
            <a:extLst>
              <a:ext uri="{FF2B5EF4-FFF2-40B4-BE49-F238E27FC236}">
                <a16:creationId xmlns:a16="http://schemas.microsoft.com/office/drawing/2014/main" id="{FC3F04A4-5DB0-EA42-B28E-6FF7A65FE447}"/>
              </a:ext>
            </a:extLst>
          </p:cNvPr>
          <p:cNvSpPr>
            <a:spLocks noGrp="1"/>
          </p:cNvSpPr>
          <p:nvPr>
            <p:ph idx="1"/>
          </p:nvPr>
        </p:nvSpPr>
        <p:spPr/>
        <p:txBody>
          <a:bodyPr/>
          <a:lstStyle/>
          <a:p>
            <a:endParaRPr lang="en-GB" altLang="en-US"/>
          </a:p>
        </p:txBody>
      </p:sp>
      <p:graphicFrame>
        <p:nvGraphicFramePr>
          <p:cNvPr id="59396" name="Object 3">
            <a:extLst>
              <a:ext uri="{FF2B5EF4-FFF2-40B4-BE49-F238E27FC236}">
                <a16:creationId xmlns:a16="http://schemas.microsoft.com/office/drawing/2014/main" id="{8D7F364D-BF7D-F54F-B834-B87542F56C70}"/>
              </a:ext>
            </a:extLst>
          </p:cNvPr>
          <p:cNvGraphicFramePr>
            <a:graphicFrameLocks noChangeAspect="1"/>
          </p:cNvGraphicFramePr>
          <p:nvPr/>
        </p:nvGraphicFramePr>
        <p:xfrm>
          <a:off x="1116013" y="692150"/>
          <a:ext cx="6840537" cy="5784850"/>
        </p:xfrm>
        <a:graphic>
          <a:graphicData uri="http://schemas.openxmlformats.org/presentationml/2006/ole">
            <mc:AlternateContent xmlns:mc="http://schemas.openxmlformats.org/markup-compatibility/2006">
              <mc:Choice xmlns:v="urn:schemas-microsoft-com:vml" Requires="v">
                <p:oleObj spid="_x0000_s59398" name="Acrobat Document" r:id="rId3" imgW="5346700" imgH="7302500" progId="AcroExch.Document.DC">
                  <p:embed/>
                </p:oleObj>
              </mc:Choice>
              <mc:Fallback>
                <p:oleObj name="Acrobat Document" r:id="rId3" imgW="5346700" imgH="7302500" progId="AcroExch.Document.DC">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013" y="692150"/>
                        <a:ext cx="6840537" cy="578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2AB451A0-673E-9B42-9D87-51F154C135BF}"/>
              </a:ext>
            </a:extLst>
          </p:cNvPr>
          <p:cNvSpPr>
            <a:spLocks noGrp="1"/>
          </p:cNvSpPr>
          <p:nvPr>
            <p:ph type="title"/>
          </p:nvPr>
        </p:nvSpPr>
        <p:spPr/>
        <p:txBody>
          <a:bodyPr>
            <a:normAutofit fontScale="90000"/>
          </a:bodyPr>
          <a:lstStyle/>
          <a:p>
            <a:pPr eaLnBrk="1" fontAlgn="auto" hangingPunct="1">
              <a:spcAft>
                <a:spcPts val="0"/>
              </a:spcAft>
              <a:defRPr/>
            </a:pPr>
            <a:br>
              <a:rPr lang="en-GB" altLang="en-US" dirty="0">
                <a:latin typeface="Calibri" panose="020F0502020204030204" pitchFamily="34" charset="0"/>
              </a:rPr>
            </a:br>
            <a:r>
              <a:rPr lang="en-GB" altLang="en-US" dirty="0">
                <a:latin typeface="Calibri" panose="020F0502020204030204" pitchFamily="34" charset="0"/>
              </a:rPr>
              <a:t>How  can you assist at home?</a:t>
            </a:r>
          </a:p>
        </p:txBody>
      </p:sp>
      <p:sp>
        <p:nvSpPr>
          <p:cNvPr id="18435" name="Content Placeholder 2">
            <a:extLst>
              <a:ext uri="{FF2B5EF4-FFF2-40B4-BE49-F238E27FC236}">
                <a16:creationId xmlns:a16="http://schemas.microsoft.com/office/drawing/2014/main" id="{4201AE71-20DE-184C-B039-1DC2E9322BFC}"/>
              </a:ext>
            </a:extLst>
          </p:cNvPr>
          <p:cNvSpPr>
            <a:spLocks noGrp="1"/>
          </p:cNvSpPr>
          <p:nvPr>
            <p:ph idx="1"/>
          </p:nvPr>
        </p:nvSpPr>
        <p:spPr/>
        <p:txBody>
          <a:bodyPr rtlCol="0">
            <a:normAutofit fontScale="92500" lnSpcReduction="10000"/>
          </a:bodyPr>
          <a:lstStyle/>
          <a:p>
            <a:pPr eaLnBrk="1" fontAlgn="auto" hangingPunct="1">
              <a:spcBef>
                <a:spcPts val="575"/>
              </a:spcBef>
              <a:spcAft>
                <a:spcPts val="0"/>
              </a:spcAft>
              <a:defRPr/>
            </a:pPr>
            <a:r>
              <a:rPr lang="en-GB" altLang="en-US" sz="2800" dirty="0">
                <a:latin typeface="Calibri" panose="020F0502020204030204" pitchFamily="34" charset="0"/>
              </a:rPr>
              <a:t>As they complete each topic students should be compiling revision materials and learning key facts.</a:t>
            </a:r>
          </a:p>
          <a:p>
            <a:pPr eaLnBrk="1" fontAlgn="auto" hangingPunct="1">
              <a:spcBef>
                <a:spcPts val="575"/>
              </a:spcBef>
              <a:spcAft>
                <a:spcPts val="0"/>
              </a:spcAft>
              <a:defRPr/>
            </a:pPr>
            <a:r>
              <a:rPr lang="en-GB" altLang="en-US" sz="2800" dirty="0">
                <a:latin typeface="Calibri" panose="020F0502020204030204" pitchFamily="34" charset="0"/>
              </a:rPr>
              <a:t>Organise periods of time for learning facts and revision well in advance of  tests and exams</a:t>
            </a:r>
          </a:p>
          <a:p>
            <a:pPr eaLnBrk="1" fontAlgn="auto" hangingPunct="1">
              <a:spcBef>
                <a:spcPts val="575"/>
              </a:spcBef>
              <a:spcAft>
                <a:spcPts val="0"/>
              </a:spcAft>
              <a:defRPr/>
            </a:pPr>
            <a:r>
              <a:rPr lang="en-GB" altLang="en-US" sz="2800" dirty="0">
                <a:latin typeface="Calibri" panose="020F0502020204030204" pitchFamily="34" charset="0"/>
              </a:rPr>
              <a:t>Including the most appropriate revision periods during the day, when distractions are least likely</a:t>
            </a:r>
          </a:p>
          <a:p>
            <a:pPr eaLnBrk="1" fontAlgn="auto" hangingPunct="1">
              <a:spcBef>
                <a:spcPts val="575"/>
              </a:spcBef>
              <a:spcAft>
                <a:spcPts val="0"/>
              </a:spcAft>
              <a:defRPr/>
            </a:pPr>
            <a:r>
              <a:rPr lang="en-GB" altLang="en-US" sz="2800" dirty="0">
                <a:latin typeface="Calibri" panose="020F0502020204030204" pitchFamily="34" charset="0"/>
              </a:rPr>
              <a:t>Reduce distractions (e.g. TV, radio, and switch off mobile phones)</a:t>
            </a:r>
          </a:p>
          <a:p>
            <a:pPr eaLnBrk="1" fontAlgn="auto" hangingPunct="1">
              <a:spcAft>
                <a:spcPts val="0"/>
              </a:spcAft>
              <a:defRPr/>
            </a:pPr>
            <a:r>
              <a:rPr lang="en-GB" altLang="en-US" sz="2800" dirty="0">
                <a:latin typeface="Calibri" panose="020F0502020204030204" pitchFamily="34" charset="0"/>
              </a:rPr>
              <a:t>Offer to test material</a:t>
            </a:r>
          </a:p>
          <a:p>
            <a:pPr eaLnBrk="1" fontAlgn="auto" hangingPunct="1">
              <a:spcAft>
                <a:spcPts val="0"/>
              </a:spcAft>
              <a:defRPr/>
            </a:pPr>
            <a:r>
              <a:rPr lang="en-GB" altLang="en-US" sz="2800" dirty="0">
                <a:latin typeface="Calibri" panose="020F0502020204030204" pitchFamily="34" charset="0"/>
              </a:rPr>
              <a:t>Use of revision websites and apps, </a:t>
            </a:r>
          </a:p>
          <a:p>
            <a:pPr marL="180975" indent="0" eaLnBrk="1" fontAlgn="auto" hangingPunct="1">
              <a:spcAft>
                <a:spcPts val="0"/>
              </a:spcAft>
              <a:buFont typeface="Arial" panose="020B0604020202020204" pitchFamily="34" charset="0"/>
              <a:buNone/>
              <a:defRPr/>
            </a:pPr>
            <a:r>
              <a:rPr lang="en-GB" altLang="en-US" sz="2800" dirty="0">
                <a:latin typeface="Calibri" panose="020F0502020204030204" pitchFamily="34" charset="0"/>
              </a:rPr>
              <a:t>e.g. BBC Bitesize, </a:t>
            </a:r>
            <a:r>
              <a:rPr lang="en-GB" altLang="en-US" sz="2800" dirty="0" err="1">
                <a:latin typeface="Calibri" panose="020F0502020204030204" pitchFamily="34" charset="0"/>
              </a:rPr>
              <a:t>MyMaths</a:t>
            </a:r>
            <a:r>
              <a:rPr lang="en-GB" altLang="en-US" sz="2800" dirty="0">
                <a:latin typeface="Calibri" panose="020F0502020204030204" pitchFamily="34" charset="0"/>
              </a:rPr>
              <a:t>, exam board websites (past papers)</a:t>
            </a:r>
          </a:p>
          <a:p>
            <a:pPr marL="182880" indent="-182880" eaLnBrk="1" fontAlgn="auto" hangingPunct="1">
              <a:spcAft>
                <a:spcPts val="0"/>
              </a:spcAft>
              <a:buFont typeface="Arial" panose="020B0604020202020204" pitchFamily="34" charset="0"/>
              <a:buNone/>
              <a:defRPr/>
            </a:pPr>
            <a:endParaRPr lang="en-GB" altLang="en-US" sz="2800" dirty="0">
              <a:latin typeface="Calibri" panose="020F0502020204030204" pitchFamily="34" charset="0"/>
            </a:endParaRPr>
          </a:p>
        </p:txBody>
      </p:sp>
      <p:sp>
        <p:nvSpPr>
          <p:cNvPr id="60420" name="TextBox 5">
            <a:extLst>
              <a:ext uri="{FF2B5EF4-FFF2-40B4-BE49-F238E27FC236}">
                <a16:creationId xmlns:a16="http://schemas.microsoft.com/office/drawing/2014/main" id="{F9AF6422-C44E-6049-8BC1-F997CDB6E9E5}"/>
              </a:ext>
            </a:extLst>
          </p:cNvPr>
          <p:cNvSpPr txBox="1">
            <a:spLocks noChangeArrowheads="1"/>
          </p:cNvSpPr>
          <p:nvPr/>
        </p:nvSpPr>
        <p:spPr bwMode="auto">
          <a:xfrm>
            <a:off x="34925" y="182563"/>
            <a:ext cx="9144000" cy="768350"/>
          </a:xfrm>
          <a:prstGeom prst="rect">
            <a:avLst/>
          </a:prstGeom>
          <a:solidFill>
            <a:srgbClr val="00AB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4400">
                <a:solidFill>
                  <a:schemeClr val="bg1"/>
                </a:solidFill>
                <a:cs typeface="Arial" panose="020B0604020202020204" pitchFamily="34" charset="0"/>
              </a:rPr>
              <a:t> Study skills and Revision </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descr="Image result for gcsepod">
            <a:extLst>
              <a:ext uri="{FF2B5EF4-FFF2-40B4-BE49-F238E27FC236}">
                <a16:creationId xmlns:a16="http://schemas.microsoft.com/office/drawing/2014/main" id="{35D70354-C504-224A-B707-6805EBC9A91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GB" altLang="en-US" sz="1800"/>
          </a:p>
        </p:txBody>
      </p:sp>
      <p:sp>
        <p:nvSpPr>
          <p:cNvPr id="62467" name="AutoShape 5" descr="Image result for gcsepod">
            <a:extLst>
              <a:ext uri="{FF2B5EF4-FFF2-40B4-BE49-F238E27FC236}">
                <a16:creationId xmlns:a16="http://schemas.microsoft.com/office/drawing/2014/main" id="{E2196CEF-67D3-1349-B511-781C5213C3B0}"/>
              </a:ext>
            </a:extLst>
          </p:cNvPr>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GB" altLang="en-US" sz="1800"/>
          </a:p>
        </p:txBody>
      </p:sp>
      <p:sp>
        <p:nvSpPr>
          <p:cNvPr id="2" name="Title 1">
            <a:extLst>
              <a:ext uri="{FF2B5EF4-FFF2-40B4-BE49-F238E27FC236}">
                <a16:creationId xmlns:a16="http://schemas.microsoft.com/office/drawing/2014/main" id="{686CB215-45B6-E44F-94A3-80E6DA14F96E}"/>
              </a:ext>
            </a:extLst>
          </p:cNvPr>
          <p:cNvSpPr>
            <a:spLocks noGrp="1"/>
          </p:cNvSpPr>
          <p:nvPr>
            <p:ph type="title"/>
          </p:nvPr>
        </p:nvSpPr>
        <p:spPr>
          <a:xfrm>
            <a:off x="457200" y="533400"/>
            <a:ext cx="8229600" cy="1743472"/>
          </a:xfrm>
        </p:spPr>
        <p:txBody>
          <a:bodyPr>
            <a:normAutofit fontScale="90000"/>
          </a:bodyPr>
          <a:lstStyle/>
          <a:p>
            <a:pPr>
              <a:defRPr/>
            </a:pPr>
            <a:r>
              <a:rPr lang="en-GB" dirty="0">
                <a:hlinkClick r:id="rId3"/>
              </a:rPr>
              <a:t>https://www.youtube.com/watch?v=Fc9wPYlnCgU</a:t>
            </a:r>
            <a:br>
              <a:rPr lang="en-GB" dirty="0"/>
            </a:br>
            <a:endParaRPr lang="en-GB" dirty="0"/>
          </a:p>
        </p:txBody>
      </p:sp>
      <p:pic>
        <p:nvPicPr>
          <p:cNvPr id="8" name="Picture 7">
            <a:extLst>
              <a:ext uri="{FF2B5EF4-FFF2-40B4-BE49-F238E27FC236}">
                <a16:creationId xmlns:a16="http://schemas.microsoft.com/office/drawing/2014/main" id="{1B7C0104-5903-9D47-B723-14BC3096F261}"/>
              </a:ext>
            </a:extLst>
          </p:cNvPr>
          <p:cNvPicPr>
            <a:picLocks noChangeAspect="1"/>
          </p:cNvPicPr>
          <p:nvPr/>
        </p:nvPicPr>
        <p:blipFill rotWithShape="1">
          <a:blip r:embed="rId4"/>
          <a:srcRect t="25440" b="27950"/>
          <a:stretch/>
        </p:blipFill>
        <p:spPr>
          <a:xfrm>
            <a:off x="1143000" y="1744662"/>
            <a:ext cx="6858000" cy="3196506"/>
          </a:xfrm>
          <a:prstGeom prst="rect">
            <a:avLst/>
          </a:prstGeom>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9" name="Content Placeholder 2">
            <a:extLst>
              <a:ext uri="{FF2B5EF4-FFF2-40B4-BE49-F238E27FC236}">
                <a16:creationId xmlns:a16="http://schemas.microsoft.com/office/drawing/2014/main" id="{AFC11E25-DF16-4B49-81B5-9D2414137010}"/>
              </a:ext>
            </a:extLst>
          </p:cNvPr>
          <p:cNvSpPr>
            <a:spLocks noGrp="1"/>
          </p:cNvSpPr>
          <p:nvPr>
            <p:ph idx="1"/>
          </p:nvPr>
        </p:nvSpPr>
        <p:spPr>
          <a:xfrm>
            <a:off x="457200" y="1196975"/>
            <a:ext cx="8229600" cy="5280025"/>
          </a:xfrm>
        </p:spPr>
        <p:txBody>
          <a:bodyPr/>
          <a:lstStyle/>
          <a:p>
            <a:pPr marL="0" indent="0" algn="ctr" eaLnBrk="1" hangingPunct="1">
              <a:buFont typeface="Arial" panose="020B0604020202020204" pitchFamily="34" charset="0"/>
              <a:buNone/>
              <a:defRPr/>
            </a:pPr>
            <a:r>
              <a:rPr lang="en-US" altLang="en-US" sz="3200" dirty="0">
                <a:latin typeface="Calibri" panose="020F0502020204030204" pitchFamily="34" charset="0"/>
                <a:ea typeface="MS Mincho" pitchFamily="49" charset="-128"/>
                <a:cs typeface="Times New Roman" pitchFamily="18" charset="0"/>
              </a:rPr>
              <a:t>The Careers Manager. </a:t>
            </a:r>
            <a:r>
              <a:rPr lang="en-US" altLang="en-US" sz="3200" dirty="0" err="1">
                <a:latin typeface="Calibri" panose="020F0502020204030204" pitchFamily="34" charset="0"/>
                <a:ea typeface="MS Mincho" pitchFamily="49" charset="-128"/>
                <a:cs typeface="Times New Roman" pitchFamily="18" charset="0"/>
              </a:rPr>
              <a:t>Mrs</a:t>
            </a:r>
            <a:r>
              <a:rPr lang="en-US" altLang="en-US" sz="3200" dirty="0">
                <a:latin typeface="Calibri" panose="020F0502020204030204" pitchFamily="34" charset="0"/>
                <a:ea typeface="MS Mincho" pitchFamily="49" charset="-128"/>
                <a:cs typeface="Times New Roman" pitchFamily="18" charset="0"/>
              </a:rPr>
              <a:t> Oakley, is based in the LRC</a:t>
            </a:r>
          </a:p>
          <a:p>
            <a:pPr eaLnBrk="1" hangingPunct="1">
              <a:defRPr/>
            </a:pPr>
            <a:endParaRPr lang="en-US" altLang="en-US" sz="3200" dirty="0">
              <a:latin typeface="Calibri" panose="020F0502020204030204" pitchFamily="34" charset="0"/>
              <a:ea typeface="MS Mincho" pitchFamily="49" charset="-128"/>
              <a:cs typeface="Times New Roman" pitchFamily="18" charset="0"/>
            </a:endParaRPr>
          </a:p>
          <a:p>
            <a:pPr eaLnBrk="1" hangingPunct="1">
              <a:defRPr/>
            </a:pPr>
            <a:endParaRPr lang="en-GB" altLang="en-US" sz="3200" dirty="0">
              <a:latin typeface="Calibri" panose="020F0502020204030204" pitchFamily="34" charset="0"/>
              <a:ea typeface="MS Mincho" pitchFamily="49" charset="-128"/>
              <a:cs typeface="Times New Roman" pitchFamily="18" charset="0"/>
            </a:endParaRPr>
          </a:p>
        </p:txBody>
      </p:sp>
      <p:pic>
        <p:nvPicPr>
          <p:cNvPr id="64515" name="Picture 4">
            <a:extLst>
              <a:ext uri="{FF2B5EF4-FFF2-40B4-BE49-F238E27FC236}">
                <a16:creationId xmlns:a16="http://schemas.microsoft.com/office/drawing/2014/main" id="{DD39EF6E-1ADC-054E-BE84-90A1B2077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543175"/>
            <a:ext cx="3455987" cy="4094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516" name="TextBox 5">
            <a:extLst>
              <a:ext uri="{FF2B5EF4-FFF2-40B4-BE49-F238E27FC236}">
                <a16:creationId xmlns:a16="http://schemas.microsoft.com/office/drawing/2014/main" id="{7C38ACA9-AE7A-0041-A873-83732E6A197F}"/>
              </a:ext>
            </a:extLst>
          </p:cNvPr>
          <p:cNvSpPr txBox="1">
            <a:spLocks noChangeArrowheads="1"/>
          </p:cNvSpPr>
          <p:nvPr/>
        </p:nvSpPr>
        <p:spPr bwMode="auto">
          <a:xfrm>
            <a:off x="34925" y="182563"/>
            <a:ext cx="9144000" cy="768350"/>
          </a:xfrm>
          <a:prstGeom prst="rect">
            <a:avLst/>
          </a:prstGeom>
          <a:solidFill>
            <a:srgbClr val="00ABD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4400">
                <a:solidFill>
                  <a:schemeClr val="bg1"/>
                </a:solidFill>
                <a:cs typeface="Arial" panose="020B0604020202020204" pitchFamily="34" charset="0"/>
              </a:rPr>
              <a:t> Careers guidance </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19A439CA-956B-8741-AF4D-013AF44A4152}"/>
              </a:ext>
            </a:extLst>
          </p:cNvPr>
          <p:cNvSpPr>
            <a:spLocks noGrp="1"/>
          </p:cNvSpPr>
          <p:nvPr>
            <p:ph type="title"/>
          </p:nvPr>
        </p:nvSpPr>
        <p:spPr/>
        <p:txBody>
          <a:bodyPr/>
          <a:lstStyle/>
          <a:p>
            <a:pPr eaLnBrk="1" hangingPunct="1"/>
            <a:endParaRPr lang="en-GB" altLang="en-US"/>
          </a:p>
        </p:txBody>
      </p:sp>
      <p:sp>
        <p:nvSpPr>
          <p:cNvPr id="3" name="Rectangle 2">
            <a:extLst>
              <a:ext uri="{FF2B5EF4-FFF2-40B4-BE49-F238E27FC236}">
                <a16:creationId xmlns:a16="http://schemas.microsoft.com/office/drawing/2014/main" id="{8A2F45FA-26B3-1940-B26E-AB707807AFD3}"/>
              </a:ext>
            </a:extLst>
          </p:cNvPr>
          <p:cNvSpPr/>
          <p:nvPr/>
        </p:nvSpPr>
        <p:spPr>
          <a:xfrm>
            <a:off x="472672" y="3167390"/>
            <a:ext cx="8198655" cy="523220"/>
          </a:xfrm>
          <a:prstGeom prst="rect">
            <a:avLst/>
          </a:prstGeom>
        </p:spPr>
        <p:txBody>
          <a:bodyPr wrap="none">
            <a:spAutoFit/>
          </a:bodyPr>
          <a:lstStyle/>
          <a:p>
            <a:pPr defTabSz="685800" eaLnBrk="1" fontAlgn="auto" hangingPunct="1">
              <a:spcBef>
                <a:spcPts val="0"/>
              </a:spcBef>
              <a:spcAft>
                <a:spcPts val="0"/>
              </a:spcAft>
              <a:defRPr/>
            </a:pPr>
            <a:r>
              <a:rPr lang="en-GB" sz="2800" dirty="0">
                <a:solidFill>
                  <a:prstClr val="black"/>
                </a:solidFill>
                <a:latin typeface="Calibri" panose="020F0502020204030204"/>
                <a:hlinkClick r:id="rId2"/>
              </a:rPr>
              <a:t>Unifrog - The universal destinations platform - YouTube</a:t>
            </a:r>
            <a:endParaRPr lang="en-GB" sz="2800" dirty="0">
              <a:solidFill>
                <a:prstClr val="black"/>
              </a:solidFill>
              <a:latin typeface="Calibri" panose="020F050202020403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4">
            <a:extLst>
              <a:ext uri="{FF2B5EF4-FFF2-40B4-BE49-F238E27FC236}">
                <a16:creationId xmlns:a16="http://schemas.microsoft.com/office/drawing/2014/main" id="{EE9B138C-3B1D-FA4B-A68E-FEFA2301FC02}"/>
              </a:ext>
            </a:extLst>
          </p:cNvPr>
          <p:cNvPicPr>
            <a:picLocks noChangeAspect="1"/>
          </p:cNvPicPr>
          <p:nvPr/>
        </p:nvPicPr>
        <p:blipFill>
          <a:blip r:embed="rId3">
            <a:extLst>
              <a:ext uri="{28A0092B-C50C-407E-A947-70E740481C1C}">
                <a14:useLocalDpi xmlns:a14="http://schemas.microsoft.com/office/drawing/2010/main" val="0"/>
              </a:ext>
            </a:extLst>
          </a:blip>
          <a:srcRect l="2489" r="3860" b="5412"/>
          <a:stretch>
            <a:fillRect/>
          </a:stretch>
        </p:blipFill>
        <p:spPr bwMode="auto">
          <a:xfrm>
            <a:off x="1954213" y="420688"/>
            <a:ext cx="5402262" cy="600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6">
            <a:extLst>
              <a:ext uri="{FF2B5EF4-FFF2-40B4-BE49-F238E27FC236}">
                <a16:creationId xmlns:a16="http://schemas.microsoft.com/office/drawing/2014/main" id="{DDC2E989-2027-C442-995F-60C48E2B2A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975" y="284163"/>
            <a:ext cx="1423988"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8">
            <a:extLst>
              <a:ext uri="{FF2B5EF4-FFF2-40B4-BE49-F238E27FC236}">
                <a16:creationId xmlns:a16="http://schemas.microsoft.com/office/drawing/2014/main" id="{088D95B9-78DB-5F48-97D7-DC99A24E769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88200" y="5114925"/>
            <a:ext cx="1684338"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9">
            <a:extLst>
              <a:ext uri="{FF2B5EF4-FFF2-40B4-BE49-F238E27FC236}">
                <a16:creationId xmlns:a16="http://schemas.microsoft.com/office/drawing/2014/main" id="{6CC4580A-FD57-7B44-B513-B60113245B7F}"/>
              </a:ext>
            </a:extLst>
          </p:cNvPr>
          <p:cNvSpPr txBox="1">
            <a:spLocks noChangeArrowheads="1"/>
          </p:cNvSpPr>
          <p:nvPr/>
        </p:nvSpPr>
        <p:spPr bwMode="auto">
          <a:xfrm>
            <a:off x="230188" y="5229225"/>
            <a:ext cx="2584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GB" altLang="en-US" sz="2800" b="1">
                <a:latin typeface="Calibri" panose="020F0502020204030204" pitchFamily="34" charset="0"/>
                <a:cs typeface="Calibri" panose="020F0502020204030204" pitchFamily="34" charset="0"/>
              </a:rPr>
              <a:t>LEARNING JOURNEY</a:t>
            </a:r>
          </a:p>
        </p:txBody>
      </p:sp>
      <p:sp>
        <p:nvSpPr>
          <p:cNvPr id="11" name="Rectangle: Rounded Corners 10">
            <a:extLst>
              <a:ext uri="{FF2B5EF4-FFF2-40B4-BE49-F238E27FC236}">
                <a16:creationId xmlns:a16="http://schemas.microsoft.com/office/drawing/2014/main" id="{AFE0B565-5B8F-AA4B-A217-A62FF87F3338}"/>
              </a:ext>
            </a:extLst>
          </p:cNvPr>
          <p:cNvSpPr/>
          <p:nvPr/>
        </p:nvSpPr>
        <p:spPr>
          <a:xfrm>
            <a:off x="1951038" y="377825"/>
            <a:ext cx="539750" cy="1793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000" b="1" dirty="0">
                <a:solidFill>
                  <a:schemeClr val="bg1">
                    <a:lumMod val="50000"/>
                  </a:schemeClr>
                </a:solidFill>
              </a:rPr>
              <a:t>A Levels</a:t>
            </a:r>
          </a:p>
        </p:txBody>
      </p:sp>
      <p:sp>
        <p:nvSpPr>
          <p:cNvPr id="12" name="Rectangle: Rounded Corners 11">
            <a:extLst>
              <a:ext uri="{FF2B5EF4-FFF2-40B4-BE49-F238E27FC236}">
                <a16:creationId xmlns:a16="http://schemas.microsoft.com/office/drawing/2014/main" id="{C5C2D86B-5929-E94F-8B40-29C277AF95FA}"/>
              </a:ext>
            </a:extLst>
          </p:cNvPr>
          <p:cNvSpPr/>
          <p:nvPr/>
        </p:nvSpPr>
        <p:spPr>
          <a:xfrm>
            <a:off x="2727325" y="2143125"/>
            <a:ext cx="635000" cy="180975"/>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900" b="1" dirty="0">
                <a:solidFill>
                  <a:schemeClr val="bg1">
                    <a:lumMod val="50000"/>
                  </a:schemeClr>
                </a:solidFill>
              </a:rPr>
              <a:t>GCSEs</a:t>
            </a:r>
          </a:p>
        </p:txBody>
      </p:sp>
      <p:sp>
        <p:nvSpPr>
          <p:cNvPr id="13" name="Rectangle: Rounded Corners 12">
            <a:extLst>
              <a:ext uri="{FF2B5EF4-FFF2-40B4-BE49-F238E27FC236}">
                <a16:creationId xmlns:a16="http://schemas.microsoft.com/office/drawing/2014/main" id="{854A208B-4947-B847-9BB1-238E06AD8618}"/>
              </a:ext>
            </a:extLst>
          </p:cNvPr>
          <p:cNvSpPr/>
          <p:nvPr/>
        </p:nvSpPr>
        <p:spPr>
          <a:xfrm>
            <a:off x="4938713" y="5705475"/>
            <a:ext cx="557212" cy="27463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1000" b="1" dirty="0">
                <a:solidFill>
                  <a:schemeClr val="bg1">
                    <a:lumMod val="50000"/>
                  </a:schemeClr>
                </a:solidFill>
              </a:rPr>
              <a:t>SATs</a:t>
            </a:r>
          </a:p>
        </p:txBody>
      </p:sp>
      <p:pic>
        <p:nvPicPr>
          <p:cNvPr id="24585" name="Picture 14">
            <a:extLst>
              <a:ext uri="{FF2B5EF4-FFF2-40B4-BE49-F238E27FC236}">
                <a16:creationId xmlns:a16="http://schemas.microsoft.com/office/drawing/2014/main" id="{907013C0-0855-394E-9184-59E4EC5F937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08600" y="153988"/>
            <a:ext cx="83343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6">
            <a:extLst>
              <a:ext uri="{FF2B5EF4-FFF2-40B4-BE49-F238E27FC236}">
                <a16:creationId xmlns:a16="http://schemas.microsoft.com/office/drawing/2014/main" id="{5B7215A1-C9E4-874C-ADD2-D287833CC6BB}"/>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35150" y="984250"/>
            <a:ext cx="6588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18">
            <a:extLst>
              <a:ext uri="{FF2B5EF4-FFF2-40B4-BE49-F238E27FC236}">
                <a16:creationId xmlns:a16="http://schemas.microsoft.com/office/drawing/2014/main" id="{20EAE790-9504-F940-9FCD-F0BD17F26AE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57850" y="1222375"/>
            <a:ext cx="957263"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20">
            <a:extLst>
              <a:ext uri="{FF2B5EF4-FFF2-40B4-BE49-F238E27FC236}">
                <a16:creationId xmlns:a16="http://schemas.microsoft.com/office/drawing/2014/main" id="{28D2DAFA-2F02-AF45-9922-9B9E7AC7559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8350" y="2589213"/>
            <a:ext cx="9731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22">
            <a:extLst>
              <a:ext uri="{FF2B5EF4-FFF2-40B4-BE49-F238E27FC236}">
                <a16:creationId xmlns:a16="http://schemas.microsoft.com/office/drawing/2014/main" id="{B2A949F7-5497-9348-8F2A-FC727A0BE6EA}"/>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649788" y="3165475"/>
            <a:ext cx="56515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24">
            <a:extLst>
              <a:ext uri="{FF2B5EF4-FFF2-40B4-BE49-F238E27FC236}">
                <a16:creationId xmlns:a16="http://schemas.microsoft.com/office/drawing/2014/main" id="{731DBB9B-3117-4F43-972E-EF5B4103B35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421438" y="2876550"/>
            <a:ext cx="1052512"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Picture 26">
            <a:extLst>
              <a:ext uri="{FF2B5EF4-FFF2-40B4-BE49-F238E27FC236}">
                <a16:creationId xmlns:a16="http://schemas.microsoft.com/office/drawing/2014/main" id="{B078FB38-4D46-B845-AD6C-24D57721B8B7}"/>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4395788"/>
            <a:ext cx="90646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92" name="Group 35">
            <a:extLst>
              <a:ext uri="{FF2B5EF4-FFF2-40B4-BE49-F238E27FC236}">
                <a16:creationId xmlns:a16="http://schemas.microsoft.com/office/drawing/2014/main" id="{5B36067A-7710-944A-991C-A1764A75B5A8}"/>
              </a:ext>
            </a:extLst>
          </p:cNvPr>
          <p:cNvGrpSpPr>
            <a:grpSpLocks/>
          </p:cNvGrpSpPr>
          <p:nvPr/>
        </p:nvGrpSpPr>
        <p:grpSpPr bwMode="auto">
          <a:xfrm>
            <a:off x="4364038" y="5573713"/>
            <a:ext cx="487362" cy="609600"/>
            <a:chOff x="8011325" y="6103580"/>
            <a:chExt cx="551060" cy="468579"/>
          </a:xfrm>
        </p:grpSpPr>
        <p:sp>
          <p:nvSpPr>
            <p:cNvPr id="28" name="Oval 27">
              <a:extLst>
                <a:ext uri="{FF2B5EF4-FFF2-40B4-BE49-F238E27FC236}">
                  <a16:creationId xmlns:a16="http://schemas.microsoft.com/office/drawing/2014/main" id="{0A408998-2857-8144-8C33-3825DBA30C35}"/>
                </a:ext>
              </a:extLst>
            </p:cNvPr>
            <p:cNvSpPr/>
            <p:nvPr/>
          </p:nvSpPr>
          <p:spPr>
            <a:xfrm>
              <a:off x="8093894" y="6103580"/>
              <a:ext cx="468491" cy="468579"/>
            </a:xfrm>
            <a:prstGeom prst="ellipse">
              <a:avLst/>
            </a:prstGeom>
            <a:solidFill>
              <a:srgbClr val="C5A5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74" name="TextBox 28">
              <a:extLst>
                <a:ext uri="{FF2B5EF4-FFF2-40B4-BE49-F238E27FC236}">
                  <a16:creationId xmlns:a16="http://schemas.microsoft.com/office/drawing/2014/main" id="{3C87C768-D044-FD4B-8D3C-11CD565E089C}"/>
                </a:ext>
              </a:extLst>
            </p:cNvPr>
            <p:cNvSpPr txBox="1">
              <a:spLocks noChangeArrowheads="1"/>
            </p:cNvSpPr>
            <p:nvPr/>
          </p:nvSpPr>
          <p:spPr bwMode="auto">
            <a:xfrm>
              <a:off x="8011325" y="6180488"/>
              <a:ext cx="551060" cy="258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700" b="1">
                  <a:solidFill>
                    <a:schemeClr val="bg1"/>
                  </a:solidFill>
                </a:rPr>
                <a:t>KS2-3 Transition</a:t>
              </a:r>
              <a:endParaRPr lang="en-GB" altLang="en-US" sz="700">
                <a:solidFill>
                  <a:schemeClr val="bg1"/>
                </a:solidFill>
              </a:endParaRPr>
            </a:p>
          </p:txBody>
        </p:sp>
      </p:grpSp>
      <p:grpSp>
        <p:nvGrpSpPr>
          <p:cNvPr id="24593" name="Group 34">
            <a:extLst>
              <a:ext uri="{FF2B5EF4-FFF2-40B4-BE49-F238E27FC236}">
                <a16:creationId xmlns:a16="http://schemas.microsoft.com/office/drawing/2014/main" id="{9E57AA24-BC19-5843-A79A-D1F6FD609086}"/>
              </a:ext>
            </a:extLst>
          </p:cNvPr>
          <p:cNvGrpSpPr>
            <a:grpSpLocks/>
          </p:cNvGrpSpPr>
          <p:nvPr/>
        </p:nvGrpSpPr>
        <p:grpSpPr bwMode="auto">
          <a:xfrm>
            <a:off x="4684713" y="4319588"/>
            <a:ext cx="487362" cy="487362"/>
            <a:chOff x="6434806" y="4487457"/>
            <a:chExt cx="648555" cy="487643"/>
          </a:xfrm>
        </p:grpSpPr>
        <p:sp>
          <p:nvSpPr>
            <p:cNvPr id="33" name="Oval 32">
              <a:extLst>
                <a:ext uri="{FF2B5EF4-FFF2-40B4-BE49-F238E27FC236}">
                  <a16:creationId xmlns:a16="http://schemas.microsoft.com/office/drawing/2014/main" id="{3F25534D-70AC-A244-B1E3-FDA61573DD11}"/>
                </a:ext>
              </a:extLst>
            </p:cNvPr>
            <p:cNvSpPr/>
            <p:nvPr/>
          </p:nvSpPr>
          <p:spPr>
            <a:xfrm>
              <a:off x="6521420" y="4487457"/>
              <a:ext cx="468988" cy="468582"/>
            </a:xfrm>
            <a:prstGeom prst="ellipse">
              <a:avLst/>
            </a:prstGeom>
            <a:solidFill>
              <a:srgbClr val="C5A5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72" name="TextBox 33">
              <a:extLst>
                <a:ext uri="{FF2B5EF4-FFF2-40B4-BE49-F238E27FC236}">
                  <a16:creationId xmlns:a16="http://schemas.microsoft.com/office/drawing/2014/main" id="{020EA5FA-9BE0-BD43-BD36-8F3F73E9A747}"/>
                </a:ext>
              </a:extLst>
            </p:cNvPr>
            <p:cNvSpPr txBox="1">
              <a:spLocks noChangeArrowheads="1"/>
            </p:cNvSpPr>
            <p:nvPr/>
          </p:nvSpPr>
          <p:spPr bwMode="auto">
            <a:xfrm>
              <a:off x="6434806" y="4559602"/>
              <a:ext cx="64855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700" b="1">
                  <a:solidFill>
                    <a:schemeClr val="bg1"/>
                  </a:solidFill>
                </a:rPr>
                <a:t>KS3-4 Transition</a:t>
              </a:r>
              <a:endParaRPr lang="en-GB" altLang="en-US" sz="700">
                <a:solidFill>
                  <a:schemeClr val="bg1"/>
                </a:solidFill>
              </a:endParaRPr>
            </a:p>
          </p:txBody>
        </p:sp>
      </p:grpSp>
      <p:grpSp>
        <p:nvGrpSpPr>
          <p:cNvPr id="24594" name="Group 37">
            <a:extLst>
              <a:ext uri="{FF2B5EF4-FFF2-40B4-BE49-F238E27FC236}">
                <a16:creationId xmlns:a16="http://schemas.microsoft.com/office/drawing/2014/main" id="{9736EBD0-A2BC-054B-A23B-D1B6B48C49F5}"/>
              </a:ext>
            </a:extLst>
          </p:cNvPr>
          <p:cNvGrpSpPr>
            <a:grpSpLocks/>
          </p:cNvGrpSpPr>
          <p:nvPr/>
        </p:nvGrpSpPr>
        <p:grpSpPr bwMode="auto">
          <a:xfrm>
            <a:off x="5076825" y="1973263"/>
            <a:ext cx="485775" cy="492125"/>
            <a:chOff x="8011323" y="6103580"/>
            <a:chExt cx="648555" cy="492406"/>
          </a:xfrm>
        </p:grpSpPr>
        <p:sp>
          <p:nvSpPr>
            <p:cNvPr id="39" name="Oval 38">
              <a:extLst>
                <a:ext uri="{FF2B5EF4-FFF2-40B4-BE49-F238E27FC236}">
                  <a16:creationId xmlns:a16="http://schemas.microsoft.com/office/drawing/2014/main" id="{9B5063BA-EBED-CE4A-84F4-F48559EEAFB4}"/>
                </a:ext>
              </a:extLst>
            </p:cNvPr>
            <p:cNvSpPr/>
            <p:nvPr/>
          </p:nvSpPr>
          <p:spPr>
            <a:xfrm>
              <a:off x="8093983" y="6103580"/>
              <a:ext cx="468400" cy="468579"/>
            </a:xfrm>
            <a:prstGeom prst="ellipse">
              <a:avLst/>
            </a:prstGeom>
            <a:solidFill>
              <a:srgbClr val="C5A5C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70" name="TextBox 39">
              <a:extLst>
                <a:ext uri="{FF2B5EF4-FFF2-40B4-BE49-F238E27FC236}">
                  <a16:creationId xmlns:a16="http://schemas.microsoft.com/office/drawing/2014/main" id="{C220C542-E5EE-4243-AD2D-56978EC08287}"/>
                </a:ext>
              </a:extLst>
            </p:cNvPr>
            <p:cNvSpPr txBox="1">
              <a:spLocks noChangeArrowheads="1"/>
            </p:cNvSpPr>
            <p:nvPr/>
          </p:nvSpPr>
          <p:spPr bwMode="auto">
            <a:xfrm>
              <a:off x="8011323" y="6180488"/>
              <a:ext cx="64855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700" b="1">
                  <a:solidFill>
                    <a:schemeClr val="bg1"/>
                  </a:solidFill>
                </a:rPr>
                <a:t>KS4-5 Next steps</a:t>
              </a:r>
              <a:endParaRPr lang="en-GB" altLang="en-US" sz="700">
                <a:solidFill>
                  <a:schemeClr val="bg1"/>
                </a:solidFill>
              </a:endParaRPr>
            </a:p>
          </p:txBody>
        </p:sp>
      </p:grpSp>
      <p:sp>
        <p:nvSpPr>
          <p:cNvPr id="41" name="Rectangle: Rounded Corners 40">
            <a:extLst>
              <a:ext uri="{FF2B5EF4-FFF2-40B4-BE49-F238E27FC236}">
                <a16:creationId xmlns:a16="http://schemas.microsoft.com/office/drawing/2014/main" id="{FBFAF27E-FD14-FF4A-8429-C06D7173C26C}"/>
              </a:ext>
            </a:extLst>
          </p:cNvPr>
          <p:cNvSpPr/>
          <p:nvPr/>
        </p:nvSpPr>
        <p:spPr>
          <a:xfrm>
            <a:off x="238125" y="1931988"/>
            <a:ext cx="1079500" cy="1620837"/>
          </a:xfrm>
          <a:prstGeom prst="roundRect">
            <a:avLst/>
          </a:prstGeom>
          <a:solidFill>
            <a:srgbClr val="E7272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
        <p:nvSpPr>
          <p:cNvPr id="43" name="Rectangle: Rounded Corners 42">
            <a:extLst>
              <a:ext uri="{FF2B5EF4-FFF2-40B4-BE49-F238E27FC236}">
                <a16:creationId xmlns:a16="http://schemas.microsoft.com/office/drawing/2014/main" id="{75784771-6B7D-764A-8C3D-A8D3A9F33A4A}"/>
              </a:ext>
            </a:extLst>
          </p:cNvPr>
          <p:cNvSpPr/>
          <p:nvPr/>
        </p:nvSpPr>
        <p:spPr>
          <a:xfrm>
            <a:off x="190500" y="2092325"/>
            <a:ext cx="1025525" cy="215900"/>
          </a:xfrm>
          <a:prstGeom prst="roundRect">
            <a:avLst/>
          </a:prstGeom>
          <a:solidFill>
            <a:schemeClr val="bg1">
              <a:lumMod val="95000"/>
            </a:schemeClr>
          </a:solidFill>
          <a:ln>
            <a:solidFill>
              <a:srgbClr val="E72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800" b="1" dirty="0">
                <a:solidFill>
                  <a:schemeClr val="tx1"/>
                </a:solidFill>
              </a:rPr>
              <a:t>Starting GCSEs</a:t>
            </a:r>
          </a:p>
        </p:txBody>
      </p:sp>
      <p:sp>
        <p:nvSpPr>
          <p:cNvPr id="44" name="Rectangle: Rounded Corners 43">
            <a:extLst>
              <a:ext uri="{FF2B5EF4-FFF2-40B4-BE49-F238E27FC236}">
                <a16:creationId xmlns:a16="http://schemas.microsoft.com/office/drawing/2014/main" id="{A46C90C8-8E4A-3F45-A744-3AD5EE27AC2D}"/>
              </a:ext>
            </a:extLst>
          </p:cNvPr>
          <p:cNvSpPr/>
          <p:nvPr/>
        </p:nvSpPr>
        <p:spPr>
          <a:xfrm>
            <a:off x="190500" y="2370138"/>
            <a:ext cx="1025525" cy="215900"/>
          </a:xfrm>
          <a:prstGeom prst="roundRect">
            <a:avLst/>
          </a:prstGeom>
          <a:solidFill>
            <a:schemeClr val="bg1">
              <a:lumMod val="95000"/>
            </a:schemeClr>
          </a:solidFill>
          <a:ln>
            <a:solidFill>
              <a:srgbClr val="E72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900" b="1" dirty="0">
                <a:solidFill>
                  <a:schemeClr val="tx1"/>
                </a:solidFill>
              </a:rPr>
              <a:t>New learning</a:t>
            </a:r>
          </a:p>
        </p:txBody>
      </p:sp>
      <p:sp>
        <p:nvSpPr>
          <p:cNvPr id="45" name="Rectangle: Rounded Corners 44">
            <a:extLst>
              <a:ext uri="{FF2B5EF4-FFF2-40B4-BE49-F238E27FC236}">
                <a16:creationId xmlns:a16="http://schemas.microsoft.com/office/drawing/2014/main" id="{8CB3ED66-0597-2043-9EB4-E53D8A118167}"/>
              </a:ext>
            </a:extLst>
          </p:cNvPr>
          <p:cNvSpPr/>
          <p:nvPr/>
        </p:nvSpPr>
        <p:spPr>
          <a:xfrm>
            <a:off x="190500" y="2646363"/>
            <a:ext cx="1025525" cy="215900"/>
          </a:xfrm>
          <a:prstGeom prst="roundRect">
            <a:avLst/>
          </a:prstGeom>
          <a:solidFill>
            <a:schemeClr val="bg1">
              <a:lumMod val="95000"/>
            </a:schemeClr>
          </a:solidFill>
          <a:ln>
            <a:solidFill>
              <a:srgbClr val="E72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900" b="1" dirty="0">
                <a:solidFill>
                  <a:schemeClr val="tx1"/>
                </a:solidFill>
              </a:rPr>
              <a:t>Year 10 Exams</a:t>
            </a:r>
          </a:p>
        </p:txBody>
      </p:sp>
      <p:sp>
        <p:nvSpPr>
          <p:cNvPr id="46" name="Rectangle: Rounded Corners 45">
            <a:extLst>
              <a:ext uri="{FF2B5EF4-FFF2-40B4-BE49-F238E27FC236}">
                <a16:creationId xmlns:a16="http://schemas.microsoft.com/office/drawing/2014/main" id="{03124922-B6B8-6A43-9C28-7925282F0F2C}"/>
              </a:ext>
            </a:extLst>
          </p:cNvPr>
          <p:cNvSpPr/>
          <p:nvPr/>
        </p:nvSpPr>
        <p:spPr>
          <a:xfrm>
            <a:off x="190500" y="2924175"/>
            <a:ext cx="1025525" cy="215900"/>
          </a:xfrm>
          <a:prstGeom prst="roundRect">
            <a:avLst/>
          </a:prstGeom>
          <a:solidFill>
            <a:schemeClr val="bg1">
              <a:lumMod val="95000"/>
            </a:schemeClr>
          </a:solidFill>
          <a:ln>
            <a:solidFill>
              <a:srgbClr val="E72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900" b="1" dirty="0">
                <a:solidFill>
                  <a:schemeClr val="tx1"/>
                </a:solidFill>
              </a:rPr>
              <a:t>Year 11 mocks</a:t>
            </a:r>
          </a:p>
        </p:txBody>
      </p:sp>
      <p:sp>
        <p:nvSpPr>
          <p:cNvPr id="47" name="Rectangle: Rounded Corners 46">
            <a:extLst>
              <a:ext uri="{FF2B5EF4-FFF2-40B4-BE49-F238E27FC236}">
                <a16:creationId xmlns:a16="http://schemas.microsoft.com/office/drawing/2014/main" id="{3C838357-2115-F541-9A27-A31642BE8895}"/>
              </a:ext>
            </a:extLst>
          </p:cNvPr>
          <p:cNvSpPr/>
          <p:nvPr/>
        </p:nvSpPr>
        <p:spPr>
          <a:xfrm>
            <a:off x="190500" y="3201988"/>
            <a:ext cx="1025525" cy="215900"/>
          </a:xfrm>
          <a:prstGeom prst="roundRect">
            <a:avLst/>
          </a:prstGeom>
          <a:solidFill>
            <a:schemeClr val="bg1">
              <a:lumMod val="95000"/>
            </a:schemeClr>
          </a:solidFill>
          <a:ln>
            <a:solidFill>
              <a:srgbClr val="E7272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900" b="1" dirty="0">
                <a:solidFill>
                  <a:schemeClr val="tx1"/>
                </a:solidFill>
              </a:rPr>
              <a:t>PPEs</a:t>
            </a:r>
          </a:p>
        </p:txBody>
      </p:sp>
      <p:sp>
        <p:nvSpPr>
          <p:cNvPr id="53" name="Rectangle: Rounded Corners 52">
            <a:extLst>
              <a:ext uri="{FF2B5EF4-FFF2-40B4-BE49-F238E27FC236}">
                <a16:creationId xmlns:a16="http://schemas.microsoft.com/office/drawing/2014/main" id="{BB5FD5DB-EB71-CD4A-BAE2-38DDBF902AA8}"/>
              </a:ext>
            </a:extLst>
          </p:cNvPr>
          <p:cNvSpPr/>
          <p:nvPr/>
        </p:nvSpPr>
        <p:spPr>
          <a:xfrm>
            <a:off x="7861300" y="312738"/>
            <a:ext cx="1081088" cy="359886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92D050"/>
              </a:solidFill>
            </a:endParaRPr>
          </a:p>
        </p:txBody>
      </p:sp>
      <p:sp>
        <p:nvSpPr>
          <p:cNvPr id="54" name="Rectangle: Rounded Corners 53">
            <a:extLst>
              <a:ext uri="{FF2B5EF4-FFF2-40B4-BE49-F238E27FC236}">
                <a16:creationId xmlns:a16="http://schemas.microsoft.com/office/drawing/2014/main" id="{CB63A594-7508-704F-92E1-4A68006191B7}"/>
              </a:ext>
            </a:extLst>
          </p:cNvPr>
          <p:cNvSpPr/>
          <p:nvPr/>
        </p:nvSpPr>
        <p:spPr>
          <a:xfrm>
            <a:off x="7813675" y="471488"/>
            <a:ext cx="1025525" cy="215900"/>
          </a:xfrm>
          <a:prstGeom prst="roundRect">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900" b="1" dirty="0">
                <a:solidFill>
                  <a:srgbClr val="C00000"/>
                </a:solidFill>
              </a:rPr>
              <a:t>Futures</a:t>
            </a:r>
          </a:p>
        </p:txBody>
      </p:sp>
      <p:sp>
        <p:nvSpPr>
          <p:cNvPr id="24603" name="TextBox 58">
            <a:extLst>
              <a:ext uri="{FF2B5EF4-FFF2-40B4-BE49-F238E27FC236}">
                <a16:creationId xmlns:a16="http://schemas.microsoft.com/office/drawing/2014/main" id="{99BE64A8-2342-EB4B-B2F3-B00E5C28FB5F}"/>
              </a:ext>
            </a:extLst>
          </p:cNvPr>
          <p:cNvSpPr txBox="1">
            <a:spLocks noChangeArrowheads="1"/>
          </p:cNvSpPr>
          <p:nvPr/>
        </p:nvSpPr>
        <p:spPr bwMode="auto">
          <a:xfrm>
            <a:off x="7940675" y="1008063"/>
            <a:ext cx="94773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GB" altLang="en-US" sz="900"/>
              <a:t>Organisation</a:t>
            </a:r>
          </a:p>
          <a:p>
            <a:pPr eaLnBrk="1" hangingPunct="1">
              <a:spcBef>
                <a:spcPct val="0"/>
              </a:spcBef>
              <a:buClrTx/>
              <a:buSzTx/>
              <a:buFontTx/>
              <a:buNone/>
            </a:pPr>
            <a:r>
              <a:rPr lang="en-GB" altLang="en-US" sz="900"/>
              <a:t>Resilience</a:t>
            </a:r>
          </a:p>
          <a:p>
            <a:pPr eaLnBrk="1" hangingPunct="1">
              <a:spcBef>
                <a:spcPct val="0"/>
              </a:spcBef>
              <a:buClrTx/>
              <a:buSzTx/>
              <a:buFontTx/>
              <a:buNone/>
            </a:pPr>
            <a:r>
              <a:rPr lang="en-GB" altLang="en-US" sz="900"/>
              <a:t>Initiative</a:t>
            </a:r>
          </a:p>
          <a:p>
            <a:pPr eaLnBrk="1" hangingPunct="1">
              <a:spcBef>
                <a:spcPct val="0"/>
              </a:spcBef>
              <a:buClrTx/>
              <a:buSzTx/>
              <a:buFontTx/>
              <a:buNone/>
            </a:pPr>
            <a:r>
              <a:rPr lang="en-GB" altLang="en-US" sz="800"/>
              <a:t>Communication</a:t>
            </a:r>
          </a:p>
        </p:txBody>
      </p:sp>
      <p:sp>
        <p:nvSpPr>
          <p:cNvPr id="62" name="Rectangle: Rounded Corners 61">
            <a:extLst>
              <a:ext uri="{FF2B5EF4-FFF2-40B4-BE49-F238E27FC236}">
                <a16:creationId xmlns:a16="http://schemas.microsoft.com/office/drawing/2014/main" id="{1416471C-2F01-6346-85F7-6490A64BDEBE}"/>
              </a:ext>
            </a:extLst>
          </p:cNvPr>
          <p:cNvSpPr/>
          <p:nvPr/>
        </p:nvSpPr>
        <p:spPr>
          <a:xfrm>
            <a:off x="7813675" y="2257425"/>
            <a:ext cx="1128713" cy="328613"/>
          </a:xfrm>
          <a:prstGeom prst="roundRect">
            <a:avLst/>
          </a:prstGeom>
          <a:solidFill>
            <a:schemeClr val="bg1">
              <a:lumMod val="95000"/>
            </a:scheme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sz="900" b="1" dirty="0">
                <a:solidFill>
                  <a:schemeClr val="bg1">
                    <a:lumMod val="50000"/>
                  </a:schemeClr>
                </a:solidFill>
              </a:rPr>
              <a:t>Wellbeing</a:t>
            </a:r>
          </a:p>
        </p:txBody>
      </p:sp>
      <p:sp>
        <p:nvSpPr>
          <p:cNvPr id="24605" name="TextBox 62">
            <a:extLst>
              <a:ext uri="{FF2B5EF4-FFF2-40B4-BE49-F238E27FC236}">
                <a16:creationId xmlns:a16="http://schemas.microsoft.com/office/drawing/2014/main" id="{C8DDE32C-7D33-7B48-9269-B37BE41134E4}"/>
              </a:ext>
            </a:extLst>
          </p:cNvPr>
          <p:cNvSpPr txBox="1">
            <a:spLocks noChangeArrowheads="1"/>
          </p:cNvSpPr>
          <p:nvPr/>
        </p:nvSpPr>
        <p:spPr bwMode="auto">
          <a:xfrm>
            <a:off x="7943850" y="2944813"/>
            <a:ext cx="947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r>
              <a:rPr lang="en-GB" altLang="en-US" sz="900" b="1"/>
              <a:t>Healthy body and mind</a:t>
            </a:r>
          </a:p>
        </p:txBody>
      </p:sp>
      <p:grpSp>
        <p:nvGrpSpPr>
          <p:cNvPr id="24606" name="Group 67">
            <a:extLst>
              <a:ext uri="{FF2B5EF4-FFF2-40B4-BE49-F238E27FC236}">
                <a16:creationId xmlns:a16="http://schemas.microsoft.com/office/drawing/2014/main" id="{7E405A7A-506B-9E4F-BB24-73D6035344F6}"/>
              </a:ext>
            </a:extLst>
          </p:cNvPr>
          <p:cNvGrpSpPr>
            <a:grpSpLocks/>
          </p:cNvGrpSpPr>
          <p:nvPr/>
        </p:nvGrpSpPr>
        <p:grpSpPr bwMode="auto">
          <a:xfrm>
            <a:off x="4938713" y="5205413"/>
            <a:ext cx="487362" cy="466725"/>
            <a:chOff x="3414611" y="6074277"/>
            <a:chExt cx="648555" cy="468000"/>
          </a:xfrm>
        </p:grpSpPr>
        <p:sp>
          <p:nvSpPr>
            <p:cNvPr id="66" name="Oval 65">
              <a:extLst>
                <a:ext uri="{FF2B5EF4-FFF2-40B4-BE49-F238E27FC236}">
                  <a16:creationId xmlns:a16="http://schemas.microsoft.com/office/drawing/2014/main" id="{6DF8C188-841D-3C42-8B5F-610CF607A00A}"/>
                </a:ext>
              </a:extLst>
            </p:cNvPr>
            <p:cNvSpPr/>
            <p:nvPr/>
          </p:nvSpPr>
          <p:spPr>
            <a:xfrm>
              <a:off x="3505450" y="6074277"/>
              <a:ext cx="466876"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67" name="TextBox 66">
              <a:extLst>
                <a:ext uri="{FF2B5EF4-FFF2-40B4-BE49-F238E27FC236}">
                  <a16:creationId xmlns:a16="http://schemas.microsoft.com/office/drawing/2014/main" id="{5D94194F-D7C6-B048-A687-1A3FCCC522C9}"/>
                </a:ext>
              </a:extLst>
            </p:cNvPr>
            <p:cNvSpPr txBox="1"/>
            <p:nvPr/>
          </p:nvSpPr>
          <p:spPr>
            <a:xfrm>
              <a:off x="3414611" y="6088603"/>
              <a:ext cx="648555" cy="354980"/>
            </a:xfrm>
            <a:prstGeom prst="rect">
              <a:avLst/>
            </a:prstGeom>
            <a:noFill/>
            <a:ln>
              <a:noFill/>
            </a:ln>
          </p:spPr>
          <p:txBody>
            <a:bodyPr>
              <a:spAutoFit/>
            </a:bodyPr>
            <a:lstStyle/>
            <a:p>
              <a:pPr algn="ctr" eaLnBrk="1" hangingPunct="1">
                <a:defRPr/>
              </a:pPr>
              <a:r>
                <a:rPr lang="en-GB" sz="600" b="1" dirty="0">
                  <a:solidFill>
                    <a:srgbClr val="9C65AB"/>
                  </a:solidFill>
                </a:rPr>
                <a:t>Term 1</a:t>
              </a:r>
            </a:p>
            <a:p>
              <a:pPr algn="ctr" eaLnBrk="1" hangingPunct="1">
                <a:defRPr/>
              </a:pPr>
              <a:r>
                <a:rPr lang="en-GB" sz="550" dirty="0">
                  <a:solidFill>
                    <a:srgbClr val="9C65AB"/>
                  </a:solidFill>
                </a:rPr>
                <a:t>Starting out</a:t>
              </a:r>
            </a:p>
          </p:txBody>
        </p:sp>
      </p:grpSp>
      <p:grpSp>
        <p:nvGrpSpPr>
          <p:cNvPr id="24607" name="Group 92">
            <a:extLst>
              <a:ext uri="{FF2B5EF4-FFF2-40B4-BE49-F238E27FC236}">
                <a16:creationId xmlns:a16="http://schemas.microsoft.com/office/drawing/2014/main" id="{547F35A5-4367-F548-AA54-0C328F2F5F80}"/>
              </a:ext>
            </a:extLst>
          </p:cNvPr>
          <p:cNvGrpSpPr>
            <a:grpSpLocks/>
          </p:cNvGrpSpPr>
          <p:nvPr/>
        </p:nvGrpSpPr>
        <p:grpSpPr bwMode="auto">
          <a:xfrm>
            <a:off x="3692525" y="2859088"/>
            <a:ext cx="485775" cy="468312"/>
            <a:chOff x="3414611" y="6074277"/>
            <a:chExt cx="648555" cy="468000"/>
          </a:xfrm>
        </p:grpSpPr>
        <p:sp>
          <p:nvSpPr>
            <p:cNvPr id="94" name="Oval 93">
              <a:extLst>
                <a:ext uri="{FF2B5EF4-FFF2-40B4-BE49-F238E27FC236}">
                  <a16:creationId xmlns:a16="http://schemas.microsoft.com/office/drawing/2014/main" id="{9E04A1D2-96E9-3044-8055-FF083A29A6F4}"/>
                </a:ext>
              </a:extLst>
            </p:cNvPr>
            <p:cNvSpPr/>
            <p:nvPr/>
          </p:nvSpPr>
          <p:spPr>
            <a:xfrm>
              <a:off x="3505748"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66" name="TextBox 94">
              <a:extLst>
                <a:ext uri="{FF2B5EF4-FFF2-40B4-BE49-F238E27FC236}">
                  <a16:creationId xmlns:a16="http://schemas.microsoft.com/office/drawing/2014/main" id="{C30EE0CE-9385-7F49-BBE5-7FF50E5CE314}"/>
                </a:ext>
              </a:extLst>
            </p:cNvPr>
            <p:cNvSpPr txBox="1">
              <a:spLocks noChangeArrowheads="1"/>
            </p:cNvSpPr>
            <p:nvPr/>
          </p:nvSpPr>
          <p:spPr bwMode="auto">
            <a:xfrm>
              <a:off x="3414611" y="6103275"/>
              <a:ext cx="648555" cy="39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1</a:t>
              </a:r>
            </a:p>
            <a:p>
              <a:pPr algn="ctr" eaLnBrk="1" hangingPunct="1">
                <a:spcBef>
                  <a:spcPct val="0"/>
                </a:spcBef>
                <a:buClrTx/>
                <a:buSzTx/>
                <a:buFontTx/>
                <a:buNone/>
              </a:pPr>
              <a:r>
                <a:rPr lang="en-GB" altLang="en-US" sz="600" b="1">
                  <a:solidFill>
                    <a:srgbClr val="9C65AB"/>
                  </a:solidFill>
                </a:rPr>
                <a:t>GCSE courses</a:t>
              </a:r>
            </a:p>
            <a:p>
              <a:pPr algn="ctr" eaLnBrk="1" hangingPunct="1">
                <a:spcBef>
                  <a:spcPct val="0"/>
                </a:spcBef>
                <a:buClrTx/>
                <a:buSzTx/>
                <a:buFontTx/>
                <a:buNone/>
              </a:pPr>
              <a:endParaRPr lang="en-GB" altLang="en-US" sz="200">
                <a:solidFill>
                  <a:srgbClr val="9C65AB"/>
                </a:solidFill>
              </a:endParaRPr>
            </a:p>
          </p:txBody>
        </p:sp>
      </p:grpSp>
      <p:grpSp>
        <p:nvGrpSpPr>
          <p:cNvPr id="24608" name="Group 95">
            <a:extLst>
              <a:ext uri="{FF2B5EF4-FFF2-40B4-BE49-F238E27FC236}">
                <a16:creationId xmlns:a16="http://schemas.microsoft.com/office/drawing/2014/main" id="{BC665B0B-89C8-B640-AAFD-8917C6392DE8}"/>
              </a:ext>
            </a:extLst>
          </p:cNvPr>
          <p:cNvGrpSpPr>
            <a:grpSpLocks/>
          </p:cNvGrpSpPr>
          <p:nvPr/>
        </p:nvGrpSpPr>
        <p:grpSpPr bwMode="auto">
          <a:xfrm>
            <a:off x="4364038" y="2859088"/>
            <a:ext cx="487362" cy="468312"/>
            <a:chOff x="3414611" y="6074277"/>
            <a:chExt cx="648555" cy="468000"/>
          </a:xfrm>
        </p:grpSpPr>
        <p:sp>
          <p:nvSpPr>
            <p:cNvPr id="97" name="Oval 96">
              <a:extLst>
                <a:ext uri="{FF2B5EF4-FFF2-40B4-BE49-F238E27FC236}">
                  <a16:creationId xmlns:a16="http://schemas.microsoft.com/office/drawing/2014/main" id="{77243CC8-4DB4-6E4A-8D2C-B8336E161EDD}"/>
                </a:ext>
              </a:extLst>
            </p:cNvPr>
            <p:cNvSpPr/>
            <p:nvPr/>
          </p:nvSpPr>
          <p:spPr>
            <a:xfrm>
              <a:off x="3505450" y="6074277"/>
              <a:ext cx="466876"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64" name="TextBox 97">
              <a:extLst>
                <a:ext uri="{FF2B5EF4-FFF2-40B4-BE49-F238E27FC236}">
                  <a16:creationId xmlns:a16="http://schemas.microsoft.com/office/drawing/2014/main" id="{746BBC32-FE13-BE40-AA81-D36474C6ED34}"/>
                </a:ext>
              </a:extLst>
            </p:cNvPr>
            <p:cNvSpPr txBox="1">
              <a:spLocks noChangeArrowheads="1"/>
            </p:cNvSpPr>
            <p:nvPr/>
          </p:nvSpPr>
          <p:spPr bwMode="auto">
            <a:xfrm>
              <a:off x="3414611" y="6103275"/>
              <a:ext cx="648555" cy="39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2</a:t>
              </a:r>
            </a:p>
            <a:p>
              <a:pPr algn="ctr" eaLnBrk="1" hangingPunct="1">
                <a:spcBef>
                  <a:spcPct val="0"/>
                </a:spcBef>
                <a:buClrTx/>
                <a:buSzTx/>
                <a:buFontTx/>
                <a:buNone/>
              </a:pPr>
              <a:r>
                <a:rPr lang="en-GB" altLang="en-US" sz="600" b="1">
                  <a:solidFill>
                    <a:srgbClr val="9C65AB"/>
                  </a:solidFill>
                </a:rPr>
                <a:t>Parents evening</a:t>
              </a:r>
            </a:p>
            <a:p>
              <a:pPr algn="ctr" eaLnBrk="1" hangingPunct="1">
                <a:spcBef>
                  <a:spcPct val="0"/>
                </a:spcBef>
                <a:buClrTx/>
                <a:buSzTx/>
                <a:buFontTx/>
                <a:buNone/>
              </a:pPr>
              <a:endParaRPr lang="en-GB" altLang="en-US" sz="200">
                <a:solidFill>
                  <a:srgbClr val="9C65AB"/>
                </a:solidFill>
              </a:endParaRPr>
            </a:p>
          </p:txBody>
        </p:sp>
      </p:grpSp>
      <p:grpSp>
        <p:nvGrpSpPr>
          <p:cNvPr id="24609" name="Group 98">
            <a:extLst>
              <a:ext uri="{FF2B5EF4-FFF2-40B4-BE49-F238E27FC236}">
                <a16:creationId xmlns:a16="http://schemas.microsoft.com/office/drawing/2014/main" id="{7C3069B7-D2EA-A44E-B573-FE9D2CBAA79A}"/>
              </a:ext>
            </a:extLst>
          </p:cNvPr>
          <p:cNvGrpSpPr>
            <a:grpSpLocks/>
          </p:cNvGrpSpPr>
          <p:nvPr/>
        </p:nvGrpSpPr>
        <p:grpSpPr bwMode="auto">
          <a:xfrm>
            <a:off x="5037138" y="2859088"/>
            <a:ext cx="485775" cy="468312"/>
            <a:chOff x="3414611" y="6074277"/>
            <a:chExt cx="648555" cy="468000"/>
          </a:xfrm>
        </p:grpSpPr>
        <p:sp>
          <p:nvSpPr>
            <p:cNvPr id="100" name="Oval 99">
              <a:extLst>
                <a:ext uri="{FF2B5EF4-FFF2-40B4-BE49-F238E27FC236}">
                  <a16:creationId xmlns:a16="http://schemas.microsoft.com/office/drawing/2014/main" id="{58906ED4-1B33-ED46-B1E4-D934BADD4626}"/>
                </a:ext>
              </a:extLst>
            </p:cNvPr>
            <p:cNvSpPr/>
            <p:nvPr/>
          </p:nvSpPr>
          <p:spPr>
            <a:xfrm>
              <a:off x="3505747"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62" name="TextBox 100">
              <a:extLst>
                <a:ext uri="{FF2B5EF4-FFF2-40B4-BE49-F238E27FC236}">
                  <a16:creationId xmlns:a16="http://schemas.microsoft.com/office/drawing/2014/main" id="{B8578116-A1D4-1B4F-892A-4CB5994FA2D0}"/>
                </a:ext>
              </a:extLst>
            </p:cNvPr>
            <p:cNvSpPr txBox="1">
              <a:spLocks noChangeArrowheads="1"/>
            </p:cNvSpPr>
            <p:nvPr/>
          </p:nvSpPr>
          <p:spPr bwMode="auto">
            <a:xfrm>
              <a:off x="3414611" y="6103275"/>
              <a:ext cx="648555" cy="27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3</a:t>
              </a:r>
            </a:p>
            <a:p>
              <a:pPr algn="ctr" eaLnBrk="1" hangingPunct="1">
                <a:spcBef>
                  <a:spcPct val="0"/>
                </a:spcBef>
                <a:buClrTx/>
                <a:buSzTx/>
                <a:buFontTx/>
                <a:buNone/>
              </a:pPr>
              <a:r>
                <a:rPr lang="en-GB" altLang="en-US" sz="600" b="1">
                  <a:solidFill>
                    <a:srgbClr val="9C65AB"/>
                  </a:solidFill>
                </a:rPr>
                <a:t>Exams</a:t>
              </a:r>
            </a:p>
          </p:txBody>
        </p:sp>
      </p:grpSp>
      <p:grpSp>
        <p:nvGrpSpPr>
          <p:cNvPr id="24610" name="Group 101">
            <a:extLst>
              <a:ext uri="{FF2B5EF4-FFF2-40B4-BE49-F238E27FC236}">
                <a16:creationId xmlns:a16="http://schemas.microsoft.com/office/drawing/2014/main" id="{47B0743C-DEA2-3C4C-AFB2-05A69DEE8D68}"/>
              </a:ext>
            </a:extLst>
          </p:cNvPr>
          <p:cNvGrpSpPr>
            <a:grpSpLocks/>
          </p:cNvGrpSpPr>
          <p:nvPr/>
        </p:nvGrpSpPr>
        <p:grpSpPr bwMode="auto">
          <a:xfrm>
            <a:off x="4506913" y="1976438"/>
            <a:ext cx="485775" cy="468312"/>
            <a:chOff x="3414611" y="6074277"/>
            <a:chExt cx="648555" cy="468000"/>
          </a:xfrm>
        </p:grpSpPr>
        <p:sp>
          <p:nvSpPr>
            <p:cNvPr id="103" name="Oval 102">
              <a:extLst>
                <a:ext uri="{FF2B5EF4-FFF2-40B4-BE49-F238E27FC236}">
                  <a16:creationId xmlns:a16="http://schemas.microsoft.com/office/drawing/2014/main" id="{6A1D73F6-9D8D-F841-B2F6-B6B0C4D305B2}"/>
                </a:ext>
              </a:extLst>
            </p:cNvPr>
            <p:cNvSpPr/>
            <p:nvPr/>
          </p:nvSpPr>
          <p:spPr>
            <a:xfrm>
              <a:off x="3505747"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60" name="TextBox 103">
              <a:extLst>
                <a:ext uri="{FF2B5EF4-FFF2-40B4-BE49-F238E27FC236}">
                  <a16:creationId xmlns:a16="http://schemas.microsoft.com/office/drawing/2014/main" id="{C5EACDFC-B95B-3644-9E72-5F2B85FE36E3}"/>
                </a:ext>
              </a:extLst>
            </p:cNvPr>
            <p:cNvSpPr txBox="1">
              <a:spLocks noChangeArrowheads="1"/>
            </p:cNvSpPr>
            <p:nvPr/>
          </p:nvSpPr>
          <p:spPr bwMode="auto">
            <a:xfrm>
              <a:off x="3414611" y="6088986"/>
              <a:ext cx="648555" cy="369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1</a:t>
              </a:r>
            </a:p>
            <a:p>
              <a:pPr algn="ctr" eaLnBrk="1" hangingPunct="1">
                <a:spcBef>
                  <a:spcPct val="0"/>
                </a:spcBef>
                <a:buClrTx/>
                <a:buSzTx/>
                <a:buFontTx/>
                <a:buNone/>
              </a:pPr>
              <a:r>
                <a:rPr lang="en-GB" altLang="en-US" sz="600" b="1">
                  <a:solidFill>
                    <a:srgbClr val="9C65AB"/>
                  </a:solidFill>
                </a:rPr>
                <a:t>Mock Exams</a:t>
              </a:r>
              <a:endParaRPr lang="en-GB" altLang="en-US" sz="300">
                <a:solidFill>
                  <a:srgbClr val="9C65AB"/>
                </a:solidFill>
              </a:endParaRPr>
            </a:p>
          </p:txBody>
        </p:sp>
      </p:grpSp>
      <p:grpSp>
        <p:nvGrpSpPr>
          <p:cNvPr id="24611" name="Group 105">
            <a:extLst>
              <a:ext uri="{FF2B5EF4-FFF2-40B4-BE49-F238E27FC236}">
                <a16:creationId xmlns:a16="http://schemas.microsoft.com/office/drawing/2014/main" id="{832E57E2-589E-3B4C-9BF2-2F204160C47D}"/>
              </a:ext>
            </a:extLst>
          </p:cNvPr>
          <p:cNvGrpSpPr>
            <a:grpSpLocks/>
          </p:cNvGrpSpPr>
          <p:nvPr/>
        </p:nvGrpSpPr>
        <p:grpSpPr bwMode="auto">
          <a:xfrm>
            <a:off x="3967163" y="1976438"/>
            <a:ext cx="487362" cy="468312"/>
            <a:chOff x="3414611" y="6074277"/>
            <a:chExt cx="648555" cy="468000"/>
          </a:xfrm>
        </p:grpSpPr>
        <p:sp>
          <p:nvSpPr>
            <p:cNvPr id="107" name="Oval 106">
              <a:extLst>
                <a:ext uri="{FF2B5EF4-FFF2-40B4-BE49-F238E27FC236}">
                  <a16:creationId xmlns:a16="http://schemas.microsoft.com/office/drawing/2014/main" id="{5A89DAFD-8874-2746-AA78-0CDBBA3B4618}"/>
                </a:ext>
              </a:extLst>
            </p:cNvPr>
            <p:cNvSpPr/>
            <p:nvPr/>
          </p:nvSpPr>
          <p:spPr>
            <a:xfrm>
              <a:off x="3505450" y="6074277"/>
              <a:ext cx="466876"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58" name="TextBox 107">
              <a:extLst>
                <a:ext uri="{FF2B5EF4-FFF2-40B4-BE49-F238E27FC236}">
                  <a16:creationId xmlns:a16="http://schemas.microsoft.com/office/drawing/2014/main" id="{A9E4D8F8-1406-9F4C-BECF-AEFAD773D22B}"/>
                </a:ext>
              </a:extLst>
            </p:cNvPr>
            <p:cNvSpPr txBox="1">
              <a:spLocks noChangeArrowheads="1"/>
            </p:cNvSpPr>
            <p:nvPr/>
          </p:nvSpPr>
          <p:spPr bwMode="auto">
            <a:xfrm>
              <a:off x="3414611" y="6112801"/>
              <a:ext cx="648555" cy="39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2</a:t>
              </a:r>
            </a:p>
            <a:p>
              <a:pPr algn="ctr" eaLnBrk="1" hangingPunct="1">
                <a:spcBef>
                  <a:spcPct val="0"/>
                </a:spcBef>
                <a:buClrTx/>
                <a:buSzTx/>
                <a:buFontTx/>
                <a:buNone/>
              </a:pPr>
              <a:r>
                <a:rPr lang="en-GB" altLang="en-US" sz="600" b="1">
                  <a:solidFill>
                    <a:srgbClr val="9C65AB"/>
                  </a:solidFill>
                </a:rPr>
                <a:t>Final Exams</a:t>
              </a:r>
              <a:endParaRPr lang="en-GB" altLang="en-US" sz="300">
                <a:solidFill>
                  <a:srgbClr val="9C65AB"/>
                </a:solidFill>
              </a:endParaRPr>
            </a:p>
            <a:p>
              <a:pPr algn="ctr" eaLnBrk="1" hangingPunct="1">
                <a:spcBef>
                  <a:spcPct val="0"/>
                </a:spcBef>
                <a:buClrTx/>
                <a:buSzTx/>
                <a:buFontTx/>
                <a:buNone/>
              </a:pPr>
              <a:endParaRPr lang="en-GB" altLang="en-US" sz="200">
                <a:solidFill>
                  <a:srgbClr val="9C65AB"/>
                </a:solidFill>
              </a:endParaRPr>
            </a:p>
          </p:txBody>
        </p:sp>
      </p:grpSp>
      <p:grpSp>
        <p:nvGrpSpPr>
          <p:cNvPr id="24612" name="Group 108">
            <a:extLst>
              <a:ext uri="{FF2B5EF4-FFF2-40B4-BE49-F238E27FC236}">
                <a16:creationId xmlns:a16="http://schemas.microsoft.com/office/drawing/2014/main" id="{C4F30BC1-DDAE-7143-9DB5-884FE09FA1D0}"/>
              </a:ext>
            </a:extLst>
          </p:cNvPr>
          <p:cNvGrpSpPr>
            <a:grpSpLocks/>
          </p:cNvGrpSpPr>
          <p:nvPr/>
        </p:nvGrpSpPr>
        <p:grpSpPr bwMode="auto">
          <a:xfrm>
            <a:off x="3429000" y="1976438"/>
            <a:ext cx="487363" cy="468312"/>
            <a:chOff x="3414611" y="6074277"/>
            <a:chExt cx="648555" cy="468000"/>
          </a:xfrm>
        </p:grpSpPr>
        <p:sp>
          <p:nvSpPr>
            <p:cNvPr id="110" name="Oval 109">
              <a:extLst>
                <a:ext uri="{FF2B5EF4-FFF2-40B4-BE49-F238E27FC236}">
                  <a16:creationId xmlns:a16="http://schemas.microsoft.com/office/drawing/2014/main" id="{26C967BC-D3B7-F747-A689-FA353639D1E3}"/>
                </a:ext>
              </a:extLst>
            </p:cNvPr>
            <p:cNvSpPr/>
            <p:nvPr/>
          </p:nvSpPr>
          <p:spPr>
            <a:xfrm>
              <a:off x="3505452" y="6074277"/>
              <a:ext cx="466874"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56" name="TextBox 110">
              <a:extLst>
                <a:ext uri="{FF2B5EF4-FFF2-40B4-BE49-F238E27FC236}">
                  <a16:creationId xmlns:a16="http://schemas.microsoft.com/office/drawing/2014/main" id="{CA8A6920-2308-E049-A13C-056D0B8A14F8}"/>
                </a:ext>
              </a:extLst>
            </p:cNvPr>
            <p:cNvSpPr txBox="1">
              <a:spLocks noChangeArrowheads="1"/>
            </p:cNvSpPr>
            <p:nvPr/>
          </p:nvSpPr>
          <p:spPr bwMode="auto">
            <a:xfrm>
              <a:off x="3414611" y="6112801"/>
              <a:ext cx="648555" cy="39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3</a:t>
              </a:r>
            </a:p>
            <a:p>
              <a:pPr algn="ctr" eaLnBrk="1" hangingPunct="1">
                <a:spcBef>
                  <a:spcPct val="0"/>
                </a:spcBef>
                <a:buClrTx/>
                <a:buSzTx/>
                <a:buFontTx/>
                <a:buNone/>
              </a:pPr>
              <a:r>
                <a:rPr lang="en-GB" altLang="en-US" sz="600" b="1">
                  <a:solidFill>
                    <a:srgbClr val="9C65AB"/>
                  </a:solidFill>
                </a:rPr>
                <a:t>GCSE Exams</a:t>
              </a:r>
              <a:endParaRPr lang="en-GB" altLang="en-US" sz="300">
                <a:solidFill>
                  <a:srgbClr val="9C65AB"/>
                </a:solidFill>
              </a:endParaRPr>
            </a:p>
            <a:p>
              <a:pPr algn="ctr" eaLnBrk="1" hangingPunct="1">
                <a:spcBef>
                  <a:spcPct val="0"/>
                </a:spcBef>
                <a:buClrTx/>
                <a:buSzTx/>
                <a:buFontTx/>
                <a:buNone/>
              </a:pPr>
              <a:endParaRPr lang="en-GB" altLang="en-US" sz="200">
                <a:solidFill>
                  <a:srgbClr val="9C65AB"/>
                </a:solidFill>
              </a:endParaRPr>
            </a:p>
          </p:txBody>
        </p:sp>
      </p:grpSp>
      <p:grpSp>
        <p:nvGrpSpPr>
          <p:cNvPr id="24613" name="Group 111">
            <a:extLst>
              <a:ext uri="{FF2B5EF4-FFF2-40B4-BE49-F238E27FC236}">
                <a16:creationId xmlns:a16="http://schemas.microsoft.com/office/drawing/2014/main" id="{AE64F070-6341-004E-8C00-99226C0FE150}"/>
              </a:ext>
            </a:extLst>
          </p:cNvPr>
          <p:cNvGrpSpPr>
            <a:grpSpLocks/>
          </p:cNvGrpSpPr>
          <p:nvPr/>
        </p:nvGrpSpPr>
        <p:grpSpPr bwMode="auto">
          <a:xfrm>
            <a:off x="3263900" y="1136650"/>
            <a:ext cx="485775" cy="468313"/>
            <a:chOff x="3414611" y="6074277"/>
            <a:chExt cx="648555" cy="468000"/>
          </a:xfrm>
        </p:grpSpPr>
        <p:sp>
          <p:nvSpPr>
            <p:cNvPr id="113" name="Oval 112">
              <a:extLst>
                <a:ext uri="{FF2B5EF4-FFF2-40B4-BE49-F238E27FC236}">
                  <a16:creationId xmlns:a16="http://schemas.microsoft.com/office/drawing/2014/main" id="{0C6609FA-5267-FE4B-8379-7F56318B4B77}"/>
                </a:ext>
              </a:extLst>
            </p:cNvPr>
            <p:cNvSpPr/>
            <p:nvPr/>
          </p:nvSpPr>
          <p:spPr>
            <a:xfrm>
              <a:off x="3505748"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54" name="TextBox 113">
              <a:extLst>
                <a:ext uri="{FF2B5EF4-FFF2-40B4-BE49-F238E27FC236}">
                  <a16:creationId xmlns:a16="http://schemas.microsoft.com/office/drawing/2014/main" id="{ABEDB8B2-4610-B944-9172-DCBE5A66E339}"/>
                </a:ext>
              </a:extLst>
            </p:cNvPr>
            <p:cNvSpPr txBox="1">
              <a:spLocks noChangeArrowheads="1"/>
            </p:cNvSpPr>
            <p:nvPr/>
          </p:nvSpPr>
          <p:spPr bwMode="auto">
            <a:xfrm>
              <a:off x="3414611" y="6103275"/>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1</a:t>
              </a:r>
              <a:endParaRPr lang="en-GB" altLang="en-US" sz="300">
                <a:solidFill>
                  <a:srgbClr val="9C65AB"/>
                </a:solidFill>
              </a:endParaRPr>
            </a:p>
            <a:p>
              <a:pPr algn="ctr" eaLnBrk="1" hangingPunct="1">
                <a:spcBef>
                  <a:spcPct val="0"/>
                </a:spcBef>
                <a:buClrTx/>
                <a:buSzTx/>
                <a:buFontTx/>
                <a:buNone/>
              </a:pPr>
              <a:endParaRPr lang="en-GB" altLang="en-US" sz="200">
                <a:solidFill>
                  <a:srgbClr val="9C65AB"/>
                </a:solidFill>
              </a:endParaRPr>
            </a:p>
          </p:txBody>
        </p:sp>
      </p:grpSp>
      <p:grpSp>
        <p:nvGrpSpPr>
          <p:cNvPr id="24614" name="Group 115">
            <a:extLst>
              <a:ext uri="{FF2B5EF4-FFF2-40B4-BE49-F238E27FC236}">
                <a16:creationId xmlns:a16="http://schemas.microsoft.com/office/drawing/2014/main" id="{CC283865-9AC6-9944-A3FF-DED7B8F08E0E}"/>
              </a:ext>
            </a:extLst>
          </p:cNvPr>
          <p:cNvGrpSpPr>
            <a:grpSpLocks/>
          </p:cNvGrpSpPr>
          <p:nvPr/>
        </p:nvGrpSpPr>
        <p:grpSpPr bwMode="auto">
          <a:xfrm>
            <a:off x="3886200" y="1136650"/>
            <a:ext cx="487363" cy="468313"/>
            <a:chOff x="3414611" y="6074277"/>
            <a:chExt cx="648555" cy="468000"/>
          </a:xfrm>
        </p:grpSpPr>
        <p:sp>
          <p:nvSpPr>
            <p:cNvPr id="117" name="Oval 116">
              <a:extLst>
                <a:ext uri="{FF2B5EF4-FFF2-40B4-BE49-F238E27FC236}">
                  <a16:creationId xmlns:a16="http://schemas.microsoft.com/office/drawing/2014/main" id="{E9D39F40-8DA7-C148-8304-1D2D9B8BDE92}"/>
                </a:ext>
              </a:extLst>
            </p:cNvPr>
            <p:cNvSpPr/>
            <p:nvPr/>
          </p:nvSpPr>
          <p:spPr>
            <a:xfrm>
              <a:off x="3505452" y="6074277"/>
              <a:ext cx="466874"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52" name="TextBox 117">
              <a:extLst>
                <a:ext uri="{FF2B5EF4-FFF2-40B4-BE49-F238E27FC236}">
                  <a16:creationId xmlns:a16="http://schemas.microsoft.com/office/drawing/2014/main" id="{7A443DC3-0C3A-CD4A-95A9-205A86549E27}"/>
                </a:ext>
              </a:extLst>
            </p:cNvPr>
            <p:cNvSpPr txBox="1">
              <a:spLocks noChangeArrowheads="1"/>
            </p:cNvSpPr>
            <p:nvPr/>
          </p:nvSpPr>
          <p:spPr bwMode="auto">
            <a:xfrm>
              <a:off x="3414611" y="6112801"/>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2</a:t>
              </a:r>
              <a:endParaRPr lang="en-GB" altLang="en-US" sz="300">
                <a:solidFill>
                  <a:srgbClr val="9C65AB"/>
                </a:solidFill>
              </a:endParaRPr>
            </a:p>
            <a:p>
              <a:pPr algn="ctr" eaLnBrk="1" hangingPunct="1">
                <a:spcBef>
                  <a:spcPct val="0"/>
                </a:spcBef>
                <a:buClrTx/>
                <a:buSzTx/>
                <a:buFontTx/>
                <a:buNone/>
              </a:pPr>
              <a:endParaRPr lang="en-GB" altLang="en-US" sz="200">
                <a:solidFill>
                  <a:srgbClr val="9C65AB"/>
                </a:solidFill>
              </a:endParaRPr>
            </a:p>
          </p:txBody>
        </p:sp>
      </p:grpSp>
      <p:grpSp>
        <p:nvGrpSpPr>
          <p:cNvPr id="24615" name="Group 118">
            <a:extLst>
              <a:ext uri="{FF2B5EF4-FFF2-40B4-BE49-F238E27FC236}">
                <a16:creationId xmlns:a16="http://schemas.microsoft.com/office/drawing/2014/main" id="{3B2902E2-31F4-CF41-A6E8-1983BD816D51}"/>
              </a:ext>
            </a:extLst>
          </p:cNvPr>
          <p:cNvGrpSpPr>
            <a:grpSpLocks/>
          </p:cNvGrpSpPr>
          <p:nvPr/>
        </p:nvGrpSpPr>
        <p:grpSpPr bwMode="auto">
          <a:xfrm>
            <a:off x="4510088" y="1136650"/>
            <a:ext cx="487362" cy="468313"/>
            <a:chOff x="3414611" y="6074277"/>
            <a:chExt cx="648555" cy="468000"/>
          </a:xfrm>
        </p:grpSpPr>
        <p:sp>
          <p:nvSpPr>
            <p:cNvPr id="120" name="Oval 119">
              <a:extLst>
                <a:ext uri="{FF2B5EF4-FFF2-40B4-BE49-F238E27FC236}">
                  <a16:creationId xmlns:a16="http://schemas.microsoft.com/office/drawing/2014/main" id="{9200D028-6C14-174F-B0F5-5AE26E19AD21}"/>
                </a:ext>
              </a:extLst>
            </p:cNvPr>
            <p:cNvSpPr/>
            <p:nvPr/>
          </p:nvSpPr>
          <p:spPr>
            <a:xfrm>
              <a:off x="3505450" y="6074277"/>
              <a:ext cx="466876"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50" name="TextBox 120">
              <a:extLst>
                <a:ext uri="{FF2B5EF4-FFF2-40B4-BE49-F238E27FC236}">
                  <a16:creationId xmlns:a16="http://schemas.microsoft.com/office/drawing/2014/main" id="{2D20D1C8-2FA1-1941-89A5-319545E50446}"/>
                </a:ext>
              </a:extLst>
            </p:cNvPr>
            <p:cNvSpPr txBox="1">
              <a:spLocks noChangeArrowheads="1"/>
            </p:cNvSpPr>
            <p:nvPr/>
          </p:nvSpPr>
          <p:spPr bwMode="auto">
            <a:xfrm>
              <a:off x="3414611" y="6088986"/>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3</a:t>
              </a:r>
              <a:endParaRPr lang="en-GB" altLang="en-US" sz="300">
                <a:solidFill>
                  <a:srgbClr val="9C65AB"/>
                </a:solidFill>
              </a:endParaRPr>
            </a:p>
            <a:p>
              <a:pPr algn="ctr" eaLnBrk="1" hangingPunct="1">
                <a:spcBef>
                  <a:spcPct val="0"/>
                </a:spcBef>
                <a:buClrTx/>
                <a:buSzTx/>
                <a:buFontTx/>
                <a:buNone/>
              </a:pPr>
              <a:endParaRPr lang="en-GB" altLang="en-US" sz="200">
                <a:solidFill>
                  <a:srgbClr val="9C65AB"/>
                </a:solidFill>
              </a:endParaRPr>
            </a:p>
          </p:txBody>
        </p:sp>
      </p:grpSp>
      <p:grpSp>
        <p:nvGrpSpPr>
          <p:cNvPr id="24616" name="Group 121">
            <a:extLst>
              <a:ext uri="{FF2B5EF4-FFF2-40B4-BE49-F238E27FC236}">
                <a16:creationId xmlns:a16="http://schemas.microsoft.com/office/drawing/2014/main" id="{F5F214E1-98EB-CF49-B834-E6FB91DAF8DD}"/>
              </a:ext>
            </a:extLst>
          </p:cNvPr>
          <p:cNvGrpSpPr>
            <a:grpSpLocks/>
          </p:cNvGrpSpPr>
          <p:nvPr/>
        </p:nvGrpSpPr>
        <p:grpSpPr bwMode="auto">
          <a:xfrm>
            <a:off x="4022725" y="263525"/>
            <a:ext cx="485775" cy="466725"/>
            <a:chOff x="3414611" y="6074277"/>
            <a:chExt cx="648555" cy="468000"/>
          </a:xfrm>
        </p:grpSpPr>
        <p:sp>
          <p:nvSpPr>
            <p:cNvPr id="123" name="Oval 122">
              <a:extLst>
                <a:ext uri="{FF2B5EF4-FFF2-40B4-BE49-F238E27FC236}">
                  <a16:creationId xmlns:a16="http://schemas.microsoft.com/office/drawing/2014/main" id="{4FE01661-2388-C244-94F8-DFE1C18B84CC}"/>
                </a:ext>
              </a:extLst>
            </p:cNvPr>
            <p:cNvSpPr/>
            <p:nvPr/>
          </p:nvSpPr>
          <p:spPr>
            <a:xfrm>
              <a:off x="3505748"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48" name="TextBox 123">
              <a:extLst>
                <a:ext uri="{FF2B5EF4-FFF2-40B4-BE49-F238E27FC236}">
                  <a16:creationId xmlns:a16="http://schemas.microsoft.com/office/drawing/2014/main" id="{553D689B-4E62-9449-BBB1-098E65A0CE60}"/>
                </a:ext>
              </a:extLst>
            </p:cNvPr>
            <p:cNvSpPr txBox="1">
              <a:spLocks noChangeArrowheads="1"/>
            </p:cNvSpPr>
            <p:nvPr/>
          </p:nvSpPr>
          <p:spPr bwMode="auto">
            <a:xfrm>
              <a:off x="3414611" y="6112801"/>
              <a:ext cx="6485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1</a:t>
              </a:r>
              <a:endParaRPr lang="en-GB" altLang="en-US" sz="300">
                <a:solidFill>
                  <a:srgbClr val="9C65AB"/>
                </a:solidFill>
              </a:endParaRPr>
            </a:p>
          </p:txBody>
        </p:sp>
      </p:grpSp>
      <p:grpSp>
        <p:nvGrpSpPr>
          <p:cNvPr id="24617" name="Group 124">
            <a:extLst>
              <a:ext uri="{FF2B5EF4-FFF2-40B4-BE49-F238E27FC236}">
                <a16:creationId xmlns:a16="http://schemas.microsoft.com/office/drawing/2014/main" id="{57EF2B8B-0992-C046-B815-B0CDB5BA0C1B}"/>
              </a:ext>
            </a:extLst>
          </p:cNvPr>
          <p:cNvGrpSpPr>
            <a:grpSpLocks/>
          </p:cNvGrpSpPr>
          <p:nvPr/>
        </p:nvGrpSpPr>
        <p:grpSpPr bwMode="auto">
          <a:xfrm>
            <a:off x="3341688" y="263525"/>
            <a:ext cx="485775" cy="466725"/>
            <a:chOff x="3414611" y="6074277"/>
            <a:chExt cx="648555" cy="468000"/>
          </a:xfrm>
        </p:grpSpPr>
        <p:sp>
          <p:nvSpPr>
            <p:cNvPr id="126" name="Oval 125">
              <a:extLst>
                <a:ext uri="{FF2B5EF4-FFF2-40B4-BE49-F238E27FC236}">
                  <a16:creationId xmlns:a16="http://schemas.microsoft.com/office/drawing/2014/main" id="{98268AEB-8194-1442-BBF7-E121E0B4DE29}"/>
                </a:ext>
              </a:extLst>
            </p:cNvPr>
            <p:cNvSpPr/>
            <p:nvPr/>
          </p:nvSpPr>
          <p:spPr>
            <a:xfrm>
              <a:off x="3505747"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46" name="TextBox 126">
              <a:extLst>
                <a:ext uri="{FF2B5EF4-FFF2-40B4-BE49-F238E27FC236}">
                  <a16:creationId xmlns:a16="http://schemas.microsoft.com/office/drawing/2014/main" id="{6E975CE6-9C0A-6B4A-9DA3-EFAB381C3506}"/>
                </a:ext>
              </a:extLst>
            </p:cNvPr>
            <p:cNvSpPr txBox="1">
              <a:spLocks noChangeArrowheads="1"/>
            </p:cNvSpPr>
            <p:nvPr/>
          </p:nvSpPr>
          <p:spPr bwMode="auto">
            <a:xfrm>
              <a:off x="3414611" y="6112801"/>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2</a:t>
              </a:r>
              <a:endParaRPr lang="en-GB" altLang="en-US" sz="300">
                <a:solidFill>
                  <a:srgbClr val="9C65AB"/>
                </a:solidFill>
              </a:endParaRPr>
            </a:p>
            <a:p>
              <a:pPr algn="ctr" eaLnBrk="1" hangingPunct="1">
                <a:spcBef>
                  <a:spcPct val="0"/>
                </a:spcBef>
                <a:buClrTx/>
                <a:buSzTx/>
                <a:buFontTx/>
                <a:buNone/>
              </a:pPr>
              <a:endParaRPr lang="en-GB" altLang="en-US" sz="200">
                <a:solidFill>
                  <a:srgbClr val="9C65AB"/>
                </a:solidFill>
              </a:endParaRPr>
            </a:p>
          </p:txBody>
        </p:sp>
      </p:grpSp>
      <p:grpSp>
        <p:nvGrpSpPr>
          <p:cNvPr id="24618" name="Group 128">
            <a:extLst>
              <a:ext uri="{FF2B5EF4-FFF2-40B4-BE49-F238E27FC236}">
                <a16:creationId xmlns:a16="http://schemas.microsoft.com/office/drawing/2014/main" id="{26135D04-AEA7-8B4D-91BE-5DAC2EFEEFD3}"/>
              </a:ext>
            </a:extLst>
          </p:cNvPr>
          <p:cNvGrpSpPr>
            <a:grpSpLocks/>
          </p:cNvGrpSpPr>
          <p:nvPr/>
        </p:nvGrpSpPr>
        <p:grpSpPr bwMode="auto">
          <a:xfrm>
            <a:off x="2659063" y="263525"/>
            <a:ext cx="487362" cy="466725"/>
            <a:chOff x="3414611" y="6074277"/>
            <a:chExt cx="648555" cy="468000"/>
          </a:xfrm>
        </p:grpSpPr>
        <p:sp>
          <p:nvSpPr>
            <p:cNvPr id="130" name="Oval 129">
              <a:extLst>
                <a:ext uri="{FF2B5EF4-FFF2-40B4-BE49-F238E27FC236}">
                  <a16:creationId xmlns:a16="http://schemas.microsoft.com/office/drawing/2014/main" id="{C4FC8890-48FD-B346-BFF0-81419B180982}"/>
                </a:ext>
              </a:extLst>
            </p:cNvPr>
            <p:cNvSpPr/>
            <p:nvPr/>
          </p:nvSpPr>
          <p:spPr>
            <a:xfrm>
              <a:off x="3505450" y="6074277"/>
              <a:ext cx="466876"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44" name="TextBox 130">
              <a:extLst>
                <a:ext uri="{FF2B5EF4-FFF2-40B4-BE49-F238E27FC236}">
                  <a16:creationId xmlns:a16="http://schemas.microsoft.com/office/drawing/2014/main" id="{7DF574F0-C89E-BE49-8EC6-ADB8AE9DF937}"/>
                </a:ext>
              </a:extLst>
            </p:cNvPr>
            <p:cNvSpPr txBox="1">
              <a:spLocks noChangeArrowheads="1"/>
            </p:cNvSpPr>
            <p:nvPr/>
          </p:nvSpPr>
          <p:spPr bwMode="auto">
            <a:xfrm>
              <a:off x="3414611" y="6088986"/>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3</a:t>
              </a:r>
              <a:endParaRPr lang="en-GB" altLang="en-US" sz="300">
                <a:solidFill>
                  <a:srgbClr val="9C65AB"/>
                </a:solidFill>
              </a:endParaRPr>
            </a:p>
            <a:p>
              <a:pPr algn="ctr" eaLnBrk="1" hangingPunct="1">
                <a:spcBef>
                  <a:spcPct val="0"/>
                </a:spcBef>
                <a:buClrTx/>
                <a:buSzTx/>
                <a:buFontTx/>
                <a:buNone/>
              </a:pPr>
              <a:endParaRPr lang="en-GB" altLang="en-US" sz="200">
                <a:solidFill>
                  <a:srgbClr val="9C65AB"/>
                </a:solidFill>
              </a:endParaRPr>
            </a:p>
          </p:txBody>
        </p:sp>
      </p:grpSp>
      <p:grpSp>
        <p:nvGrpSpPr>
          <p:cNvPr id="24619" name="Group 92">
            <a:extLst>
              <a:ext uri="{FF2B5EF4-FFF2-40B4-BE49-F238E27FC236}">
                <a16:creationId xmlns:a16="http://schemas.microsoft.com/office/drawing/2014/main" id="{2099B54B-F6D5-BE4E-9891-E1BFF4528B7F}"/>
              </a:ext>
            </a:extLst>
          </p:cNvPr>
          <p:cNvGrpSpPr>
            <a:grpSpLocks/>
          </p:cNvGrpSpPr>
          <p:nvPr/>
        </p:nvGrpSpPr>
        <p:grpSpPr bwMode="auto">
          <a:xfrm>
            <a:off x="3263900" y="4310063"/>
            <a:ext cx="485775" cy="468312"/>
            <a:chOff x="3414611" y="6074277"/>
            <a:chExt cx="648555" cy="468000"/>
          </a:xfrm>
        </p:grpSpPr>
        <p:sp>
          <p:nvSpPr>
            <p:cNvPr id="80" name="Oval 79">
              <a:extLst>
                <a:ext uri="{FF2B5EF4-FFF2-40B4-BE49-F238E27FC236}">
                  <a16:creationId xmlns:a16="http://schemas.microsoft.com/office/drawing/2014/main" id="{C045C23E-0162-174B-B01B-4E9D7727EEC1}"/>
                </a:ext>
              </a:extLst>
            </p:cNvPr>
            <p:cNvSpPr/>
            <p:nvPr/>
          </p:nvSpPr>
          <p:spPr>
            <a:xfrm>
              <a:off x="3505748"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42" name="TextBox 94">
              <a:extLst>
                <a:ext uri="{FF2B5EF4-FFF2-40B4-BE49-F238E27FC236}">
                  <a16:creationId xmlns:a16="http://schemas.microsoft.com/office/drawing/2014/main" id="{6A7E7F9C-50C7-EA44-8575-A6A553AC4EBD}"/>
                </a:ext>
              </a:extLst>
            </p:cNvPr>
            <p:cNvSpPr txBox="1">
              <a:spLocks noChangeArrowheads="1"/>
            </p:cNvSpPr>
            <p:nvPr/>
          </p:nvSpPr>
          <p:spPr bwMode="auto">
            <a:xfrm>
              <a:off x="3414611" y="6103275"/>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3</a:t>
              </a:r>
            </a:p>
            <a:p>
              <a:pPr algn="ctr" eaLnBrk="1" hangingPunct="1">
                <a:spcBef>
                  <a:spcPct val="0"/>
                </a:spcBef>
                <a:buClrTx/>
                <a:buSzTx/>
                <a:buFontTx/>
                <a:buNone/>
              </a:pPr>
              <a:endParaRPr lang="en-GB" altLang="en-US" sz="200">
                <a:solidFill>
                  <a:srgbClr val="9C65AB"/>
                </a:solidFill>
              </a:endParaRPr>
            </a:p>
          </p:txBody>
        </p:sp>
      </p:grpSp>
      <p:grpSp>
        <p:nvGrpSpPr>
          <p:cNvPr id="24620" name="Group 92">
            <a:extLst>
              <a:ext uri="{FF2B5EF4-FFF2-40B4-BE49-F238E27FC236}">
                <a16:creationId xmlns:a16="http://schemas.microsoft.com/office/drawing/2014/main" id="{AE60E770-5802-3442-9E83-1E3857896549}"/>
              </a:ext>
            </a:extLst>
          </p:cNvPr>
          <p:cNvGrpSpPr>
            <a:grpSpLocks/>
          </p:cNvGrpSpPr>
          <p:nvPr/>
        </p:nvGrpSpPr>
        <p:grpSpPr bwMode="auto">
          <a:xfrm>
            <a:off x="3760788" y="3779838"/>
            <a:ext cx="485775" cy="468312"/>
            <a:chOff x="3414611" y="6074277"/>
            <a:chExt cx="648555" cy="468000"/>
          </a:xfrm>
        </p:grpSpPr>
        <p:sp>
          <p:nvSpPr>
            <p:cNvPr id="83" name="Oval 82">
              <a:extLst>
                <a:ext uri="{FF2B5EF4-FFF2-40B4-BE49-F238E27FC236}">
                  <a16:creationId xmlns:a16="http://schemas.microsoft.com/office/drawing/2014/main" id="{B45645F7-A238-8148-9201-16513E4A8F85}"/>
                </a:ext>
              </a:extLst>
            </p:cNvPr>
            <p:cNvSpPr/>
            <p:nvPr/>
          </p:nvSpPr>
          <p:spPr>
            <a:xfrm>
              <a:off x="3505747"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40" name="TextBox 94">
              <a:extLst>
                <a:ext uri="{FF2B5EF4-FFF2-40B4-BE49-F238E27FC236}">
                  <a16:creationId xmlns:a16="http://schemas.microsoft.com/office/drawing/2014/main" id="{CE450633-2100-7349-96FE-188C091B039B}"/>
                </a:ext>
              </a:extLst>
            </p:cNvPr>
            <p:cNvSpPr txBox="1">
              <a:spLocks noChangeArrowheads="1"/>
            </p:cNvSpPr>
            <p:nvPr/>
          </p:nvSpPr>
          <p:spPr bwMode="auto">
            <a:xfrm>
              <a:off x="3414611" y="6103275"/>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2</a:t>
              </a:r>
            </a:p>
            <a:p>
              <a:pPr algn="ctr" eaLnBrk="1" hangingPunct="1">
                <a:spcBef>
                  <a:spcPct val="0"/>
                </a:spcBef>
                <a:buClrTx/>
                <a:buSzTx/>
                <a:buFontTx/>
                <a:buNone/>
              </a:pPr>
              <a:endParaRPr lang="en-GB" altLang="en-US" sz="200">
                <a:solidFill>
                  <a:srgbClr val="9C65AB"/>
                </a:solidFill>
              </a:endParaRPr>
            </a:p>
          </p:txBody>
        </p:sp>
      </p:grpSp>
      <p:grpSp>
        <p:nvGrpSpPr>
          <p:cNvPr id="24621" name="Group 92">
            <a:extLst>
              <a:ext uri="{FF2B5EF4-FFF2-40B4-BE49-F238E27FC236}">
                <a16:creationId xmlns:a16="http://schemas.microsoft.com/office/drawing/2014/main" id="{9F0F07CC-7A86-B047-B03E-9E63967C015D}"/>
              </a:ext>
            </a:extLst>
          </p:cNvPr>
          <p:cNvGrpSpPr>
            <a:grpSpLocks/>
          </p:cNvGrpSpPr>
          <p:nvPr/>
        </p:nvGrpSpPr>
        <p:grpSpPr bwMode="auto">
          <a:xfrm>
            <a:off x="4211638" y="4364038"/>
            <a:ext cx="485775" cy="466725"/>
            <a:chOff x="3414611" y="6074277"/>
            <a:chExt cx="648555" cy="468000"/>
          </a:xfrm>
        </p:grpSpPr>
        <p:sp>
          <p:nvSpPr>
            <p:cNvPr id="86" name="Oval 85">
              <a:extLst>
                <a:ext uri="{FF2B5EF4-FFF2-40B4-BE49-F238E27FC236}">
                  <a16:creationId xmlns:a16="http://schemas.microsoft.com/office/drawing/2014/main" id="{EC475B36-604A-EB4C-B014-3A6834A887FF}"/>
                </a:ext>
              </a:extLst>
            </p:cNvPr>
            <p:cNvSpPr/>
            <p:nvPr/>
          </p:nvSpPr>
          <p:spPr>
            <a:xfrm>
              <a:off x="3505747"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38" name="TextBox 94">
              <a:extLst>
                <a:ext uri="{FF2B5EF4-FFF2-40B4-BE49-F238E27FC236}">
                  <a16:creationId xmlns:a16="http://schemas.microsoft.com/office/drawing/2014/main" id="{78973F5D-9D05-6440-B8EA-B2E2083C1C62}"/>
                </a:ext>
              </a:extLst>
            </p:cNvPr>
            <p:cNvSpPr txBox="1">
              <a:spLocks noChangeArrowheads="1"/>
            </p:cNvSpPr>
            <p:nvPr/>
          </p:nvSpPr>
          <p:spPr bwMode="auto">
            <a:xfrm>
              <a:off x="3414611" y="6103275"/>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1</a:t>
              </a:r>
            </a:p>
            <a:p>
              <a:pPr algn="ctr" eaLnBrk="1" hangingPunct="1">
                <a:spcBef>
                  <a:spcPct val="0"/>
                </a:spcBef>
                <a:buClrTx/>
                <a:buSzTx/>
                <a:buFontTx/>
                <a:buNone/>
              </a:pPr>
              <a:endParaRPr lang="en-GB" altLang="en-US" sz="200">
                <a:solidFill>
                  <a:srgbClr val="9C65AB"/>
                </a:solidFill>
              </a:endParaRPr>
            </a:p>
          </p:txBody>
        </p:sp>
      </p:grpSp>
      <p:grpSp>
        <p:nvGrpSpPr>
          <p:cNvPr id="24622" name="Group 92">
            <a:extLst>
              <a:ext uri="{FF2B5EF4-FFF2-40B4-BE49-F238E27FC236}">
                <a16:creationId xmlns:a16="http://schemas.microsoft.com/office/drawing/2014/main" id="{851E6D9A-73D6-094E-9F32-D03B9D5BE8B7}"/>
              </a:ext>
            </a:extLst>
          </p:cNvPr>
          <p:cNvGrpSpPr>
            <a:grpSpLocks/>
          </p:cNvGrpSpPr>
          <p:nvPr/>
        </p:nvGrpSpPr>
        <p:grpSpPr bwMode="auto">
          <a:xfrm>
            <a:off x="5389563" y="4365625"/>
            <a:ext cx="485775" cy="468313"/>
            <a:chOff x="3414611" y="6074277"/>
            <a:chExt cx="648555" cy="468000"/>
          </a:xfrm>
        </p:grpSpPr>
        <p:sp>
          <p:nvSpPr>
            <p:cNvPr id="89" name="Oval 88">
              <a:extLst>
                <a:ext uri="{FF2B5EF4-FFF2-40B4-BE49-F238E27FC236}">
                  <a16:creationId xmlns:a16="http://schemas.microsoft.com/office/drawing/2014/main" id="{B73E1CDF-227E-E740-A600-C2308E16E6B8}"/>
                </a:ext>
              </a:extLst>
            </p:cNvPr>
            <p:cNvSpPr/>
            <p:nvPr/>
          </p:nvSpPr>
          <p:spPr>
            <a:xfrm>
              <a:off x="3505747"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36" name="TextBox 94">
              <a:extLst>
                <a:ext uri="{FF2B5EF4-FFF2-40B4-BE49-F238E27FC236}">
                  <a16:creationId xmlns:a16="http://schemas.microsoft.com/office/drawing/2014/main" id="{F0524844-ECC3-8840-9899-C167DF2A2F38}"/>
                </a:ext>
              </a:extLst>
            </p:cNvPr>
            <p:cNvSpPr txBox="1">
              <a:spLocks noChangeArrowheads="1"/>
            </p:cNvSpPr>
            <p:nvPr/>
          </p:nvSpPr>
          <p:spPr bwMode="auto">
            <a:xfrm>
              <a:off x="3414611" y="6103275"/>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3</a:t>
              </a:r>
            </a:p>
            <a:p>
              <a:pPr algn="ctr" eaLnBrk="1" hangingPunct="1">
                <a:spcBef>
                  <a:spcPct val="0"/>
                </a:spcBef>
                <a:buClrTx/>
                <a:buSzTx/>
                <a:buFontTx/>
                <a:buNone/>
              </a:pPr>
              <a:endParaRPr lang="en-GB" altLang="en-US" sz="200">
                <a:solidFill>
                  <a:srgbClr val="9C65AB"/>
                </a:solidFill>
              </a:endParaRPr>
            </a:p>
          </p:txBody>
        </p:sp>
      </p:grpSp>
      <p:grpSp>
        <p:nvGrpSpPr>
          <p:cNvPr id="24623" name="Group 92">
            <a:extLst>
              <a:ext uri="{FF2B5EF4-FFF2-40B4-BE49-F238E27FC236}">
                <a16:creationId xmlns:a16="http://schemas.microsoft.com/office/drawing/2014/main" id="{BF2B2A10-8DD2-5E4C-9198-7B1E9DD2FE75}"/>
              </a:ext>
            </a:extLst>
          </p:cNvPr>
          <p:cNvGrpSpPr>
            <a:grpSpLocks/>
          </p:cNvGrpSpPr>
          <p:nvPr/>
        </p:nvGrpSpPr>
        <p:grpSpPr bwMode="auto">
          <a:xfrm>
            <a:off x="5494338" y="5203825"/>
            <a:ext cx="485775" cy="468313"/>
            <a:chOff x="3414611" y="6074277"/>
            <a:chExt cx="648555" cy="468000"/>
          </a:xfrm>
        </p:grpSpPr>
        <p:sp>
          <p:nvSpPr>
            <p:cNvPr id="92" name="Oval 91">
              <a:extLst>
                <a:ext uri="{FF2B5EF4-FFF2-40B4-BE49-F238E27FC236}">
                  <a16:creationId xmlns:a16="http://schemas.microsoft.com/office/drawing/2014/main" id="{23BA7070-1074-E145-96F2-6F8920896809}"/>
                </a:ext>
              </a:extLst>
            </p:cNvPr>
            <p:cNvSpPr/>
            <p:nvPr/>
          </p:nvSpPr>
          <p:spPr>
            <a:xfrm>
              <a:off x="3505747"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34" name="TextBox 94">
              <a:extLst>
                <a:ext uri="{FF2B5EF4-FFF2-40B4-BE49-F238E27FC236}">
                  <a16:creationId xmlns:a16="http://schemas.microsoft.com/office/drawing/2014/main" id="{6C8C57F0-FC46-4C45-8DA3-57FDABC32D16}"/>
                </a:ext>
              </a:extLst>
            </p:cNvPr>
            <p:cNvSpPr txBox="1">
              <a:spLocks noChangeArrowheads="1"/>
            </p:cNvSpPr>
            <p:nvPr/>
          </p:nvSpPr>
          <p:spPr bwMode="auto">
            <a:xfrm>
              <a:off x="3414611" y="6103275"/>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2</a:t>
              </a:r>
            </a:p>
            <a:p>
              <a:pPr algn="ctr" eaLnBrk="1" hangingPunct="1">
                <a:spcBef>
                  <a:spcPct val="0"/>
                </a:spcBef>
                <a:buClrTx/>
                <a:buSzTx/>
                <a:buFontTx/>
                <a:buNone/>
              </a:pPr>
              <a:endParaRPr lang="en-GB" altLang="en-US" sz="200">
                <a:solidFill>
                  <a:srgbClr val="9C65AB"/>
                </a:solidFill>
              </a:endParaRPr>
            </a:p>
          </p:txBody>
        </p:sp>
      </p:grpSp>
      <p:grpSp>
        <p:nvGrpSpPr>
          <p:cNvPr id="24624" name="Group 92">
            <a:extLst>
              <a:ext uri="{FF2B5EF4-FFF2-40B4-BE49-F238E27FC236}">
                <a16:creationId xmlns:a16="http://schemas.microsoft.com/office/drawing/2014/main" id="{73A62341-E2FF-7940-855E-BFBFF4C4AB3F}"/>
              </a:ext>
            </a:extLst>
          </p:cNvPr>
          <p:cNvGrpSpPr>
            <a:grpSpLocks/>
          </p:cNvGrpSpPr>
          <p:nvPr/>
        </p:nvGrpSpPr>
        <p:grpSpPr bwMode="auto">
          <a:xfrm>
            <a:off x="5980113" y="5184775"/>
            <a:ext cx="485775" cy="468313"/>
            <a:chOff x="3414611" y="6074277"/>
            <a:chExt cx="648555" cy="468000"/>
          </a:xfrm>
        </p:grpSpPr>
        <p:sp>
          <p:nvSpPr>
            <p:cNvPr id="96" name="Oval 95">
              <a:extLst>
                <a:ext uri="{FF2B5EF4-FFF2-40B4-BE49-F238E27FC236}">
                  <a16:creationId xmlns:a16="http://schemas.microsoft.com/office/drawing/2014/main" id="{4CFBD268-9829-294E-B1CB-28224D628CCB}"/>
                </a:ext>
              </a:extLst>
            </p:cNvPr>
            <p:cNvSpPr/>
            <p:nvPr/>
          </p:nvSpPr>
          <p:spPr>
            <a:xfrm>
              <a:off x="3505747"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32" name="TextBox 94">
              <a:extLst>
                <a:ext uri="{FF2B5EF4-FFF2-40B4-BE49-F238E27FC236}">
                  <a16:creationId xmlns:a16="http://schemas.microsoft.com/office/drawing/2014/main" id="{086C63B4-3175-D547-9C39-89A1C5F75DD4}"/>
                </a:ext>
              </a:extLst>
            </p:cNvPr>
            <p:cNvSpPr txBox="1">
              <a:spLocks noChangeArrowheads="1"/>
            </p:cNvSpPr>
            <p:nvPr/>
          </p:nvSpPr>
          <p:spPr bwMode="auto">
            <a:xfrm>
              <a:off x="3414611" y="6103275"/>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3</a:t>
              </a:r>
            </a:p>
            <a:p>
              <a:pPr algn="ctr" eaLnBrk="1" hangingPunct="1">
                <a:spcBef>
                  <a:spcPct val="0"/>
                </a:spcBef>
                <a:buClrTx/>
                <a:buSzTx/>
                <a:buFontTx/>
                <a:buNone/>
              </a:pPr>
              <a:endParaRPr lang="en-GB" altLang="en-US" sz="200">
                <a:solidFill>
                  <a:srgbClr val="9C65AB"/>
                </a:solidFill>
              </a:endParaRPr>
            </a:p>
          </p:txBody>
        </p:sp>
      </p:grpSp>
      <p:grpSp>
        <p:nvGrpSpPr>
          <p:cNvPr id="24625" name="Group 92">
            <a:extLst>
              <a:ext uri="{FF2B5EF4-FFF2-40B4-BE49-F238E27FC236}">
                <a16:creationId xmlns:a16="http://schemas.microsoft.com/office/drawing/2014/main" id="{EBFBAC73-9DCD-EB47-BA6E-AC1DF293DF3E}"/>
              </a:ext>
            </a:extLst>
          </p:cNvPr>
          <p:cNvGrpSpPr>
            <a:grpSpLocks/>
          </p:cNvGrpSpPr>
          <p:nvPr/>
        </p:nvGrpSpPr>
        <p:grpSpPr bwMode="auto">
          <a:xfrm>
            <a:off x="5745163" y="3719513"/>
            <a:ext cx="485775" cy="468312"/>
            <a:chOff x="3414611" y="6074277"/>
            <a:chExt cx="648555" cy="468000"/>
          </a:xfrm>
        </p:grpSpPr>
        <p:sp>
          <p:nvSpPr>
            <p:cNvPr id="105" name="Oval 104">
              <a:extLst>
                <a:ext uri="{FF2B5EF4-FFF2-40B4-BE49-F238E27FC236}">
                  <a16:creationId xmlns:a16="http://schemas.microsoft.com/office/drawing/2014/main" id="{46EB0B26-3E51-6343-B2C7-0C4DE12DF103}"/>
                </a:ext>
              </a:extLst>
            </p:cNvPr>
            <p:cNvSpPr/>
            <p:nvPr/>
          </p:nvSpPr>
          <p:spPr>
            <a:xfrm>
              <a:off x="3505747"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30" name="TextBox 94">
              <a:extLst>
                <a:ext uri="{FF2B5EF4-FFF2-40B4-BE49-F238E27FC236}">
                  <a16:creationId xmlns:a16="http://schemas.microsoft.com/office/drawing/2014/main" id="{5B74A762-937D-1843-8BE4-7CCEAB39CB0C}"/>
                </a:ext>
              </a:extLst>
            </p:cNvPr>
            <p:cNvSpPr txBox="1">
              <a:spLocks noChangeArrowheads="1"/>
            </p:cNvSpPr>
            <p:nvPr/>
          </p:nvSpPr>
          <p:spPr bwMode="auto">
            <a:xfrm>
              <a:off x="3414611" y="6103275"/>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2</a:t>
              </a:r>
            </a:p>
            <a:p>
              <a:pPr algn="ctr" eaLnBrk="1" hangingPunct="1">
                <a:spcBef>
                  <a:spcPct val="0"/>
                </a:spcBef>
                <a:buClrTx/>
                <a:buSzTx/>
                <a:buFontTx/>
                <a:buNone/>
              </a:pPr>
              <a:endParaRPr lang="en-GB" altLang="en-US" sz="200">
                <a:solidFill>
                  <a:srgbClr val="9C65AB"/>
                </a:solidFill>
              </a:endParaRPr>
            </a:p>
          </p:txBody>
        </p:sp>
      </p:grpSp>
      <p:grpSp>
        <p:nvGrpSpPr>
          <p:cNvPr id="24626" name="Group 92">
            <a:extLst>
              <a:ext uri="{FF2B5EF4-FFF2-40B4-BE49-F238E27FC236}">
                <a16:creationId xmlns:a16="http://schemas.microsoft.com/office/drawing/2014/main" id="{18046DD8-6BFF-C642-AF79-E3D0927EAE31}"/>
              </a:ext>
            </a:extLst>
          </p:cNvPr>
          <p:cNvGrpSpPr>
            <a:grpSpLocks/>
          </p:cNvGrpSpPr>
          <p:nvPr/>
        </p:nvGrpSpPr>
        <p:grpSpPr bwMode="auto">
          <a:xfrm>
            <a:off x="6213475" y="4364038"/>
            <a:ext cx="485775" cy="466725"/>
            <a:chOff x="3414611" y="6074277"/>
            <a:chExt cx="648555" cy="468000"/>
          </a:xfrm>
        </p:grpSpPr>
        <p:sp>
          <p:nvSpPr>
            <p:cNvPr id="109" name="Oval 108">
              <a:extLst>
                <a:ext uri="{FF2B5EF4-FFF2-40B4-BE49-F238E27FC236}">
                  <a16:creationId xmlns:a16="http://schemas.microsoft.com/office/drawing/2014/main" id="{66E2D400-5D7B-4E4D-A8FB-C7BC58AEDB07}"/>
                </a:ext>
              </a:extLst>
            </p:cNvPr>
            <p:cNvSpPr/>
            <p:nvPr/>
          </p:nvSpPr>
          <p:spPr>
            <a:xfrm>
              <a:off x="3505748" y="6074277"/>
              <a:ext cx="466281" cy="468000"/>
            </a:xfrm>
            <a:prstGeom prst="ellipse">
              <a:avLst/>
            </a:prstGeom>
            <a:solidFill>
              <a:srgbClr val="E9DCEC"/>
            </a:solidFill>
            <a:ln w="6350">
              <a:solidFill>
                <a:srgbClr val="9C65A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sz="800" dirty="0"/>
            </a:p>
          </p:txBody>
        </p:sp>
        <p:sp>
          <p:nvSpPr>
            <p:cNvPr id="24628" name="TextBox 94">
              <a:extLst>
                <a:ext uri="{FF2B5EF4-FFF2-40B4-BE49-F238E27FC236}">
                  <a16:creationId xmlns:a16="http://schemas.microsoft.com/office/drawing/2014/main" id="{B714008A-31C3-D64C-A0A9-FD668FCC4121}"/>
                </a:ext>
              </a:extLst>
            </p:cNvPr>
            <p:cNvSpPr txBox="1">
              <a:spLocks noChangeArrowheads="1"/>
            </p:cNvSpPr>
            <p:nvPr/>
          </p:nvSpPr>
          <p:spPr bwMode="auto">
            <a:xfrm>
              <a:off x="3414611" y="6103275"/>
              <a:ext cx="64855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600" b="1">
                  <a:solidFill>
                    <a:srgbClr val="9C65AB"/>
                  </a:solidFill>
                </a:rPr>
                <a:t>Term 1</a:t>
              </a:r>
            </a:p>
            <a:p>
              <a:pPr algn="ctr" eaLnBrk="1" hangingPunct="1">
                <a:spcBef>
                  <a:spcPct val="0"/>
                </a:spcBef>
                <a:buClrTx/>
                <a:buSzTx/>
                <a:buFontTx/>
                <a:buNone/>
              </a:pPr>
              <a:endParaRPr lang="en-GB" altLang="en-US" sz="200">
                <a:solidFill>
                  <a:srgbClr val="9C65AB"/>
                </a:solidFill>
              </a:endParaRPr>
            </a:p>
          </p:txBody>
        </p:sp>
      </p:gr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Box 4">
            <a:extLst>
              <a:ext uri="{FF2B5EF4-FFF2-40B4-BE49-F238E27FC236}">
                <a16:creationId xmlns:a16="http://schemas.microsoft.com/office/drawing/2014/main" id="{824966DC-8DCA-A34A-8B74-52D4611C65EA}"/>
              </a:ext>
            </a:extLst>
          </p:cNvPr>
          <p:cNvSpPr txBox="1">
            <a:spLocks noChangeArrowheads="1"/>
          </p:cNvSpPr>
          <p:nvPr/>
        </p:nvSpPr>
        <p:spPr bwMode="auto">
          <a:xfrm>
            <a:off x="260350" y="692696"/>
            <a:ext cx="667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dirty="0">
                <a:solidFill>
                  <a:srgbClr val="FFFFFF"/>
                </a:solidFill>
                <a:latin typeface="Open Sans" panose="020B0606030504020204" pitchFamily="34" charset="0"/>
              </a:rPr>
              <a:t>What is </a:t>
            </a:r>
            <a:r>
              <a:rPr lang="en-US" altLang="en-US" sz="2400" dirty="0" err="1">
                <a:solidFill>
                  <a:srgbClr val="FFFFFF"/>
                </a:solidFill>
                <a:latin typeface="Open Sans" panose="020B0606030504020204" pitchFamily="34" charset="0"/>
              </a:rPr>
              <a:t>Unifrog</a:t>
            </a:r>
            <a:r>
              <a:rPr lang="en-US" altLang="en-US" sz="2400" dirty="0">
                <a:solidFill>
                  <a:srgbClr val="FFFFFF"/>
                </a:solidFill>
                <a:latin typeface="Open Sans" panose="020B0606030504020204" pitchFamily="34" charset="0"/>
              </a:rPr>
              <a:t>?</a:t>
            </a:r>
            <a:endParaRPr lang="en-GB" altLang="en-US" sz="2400" dirty="0">
              <a:solidFill>
                <a:srgbClr val="FFFFFF"/>
              </a:solidFill>
              <a:latin typeface="Open Sans" panose="020B0606030504020204" pitchFamily="34" charset="0"/>
            </a:endParaRPr>
          </a:p>
        </p:txBody>
      </p:sp>
      <p:sp>
        <p:nvSpPr>
          <p:cNvPr id="6" name="TextBox 5">
            <a:extLst>
              <a:ext uri="{FF2B5EF4-FFF2-40B4-BE49-F238E27FC236}">
                <a16:creationId xmlns:a16="http://schemas.microsoft.com/office/drawing/2014/main" id="{7A852B6D-BB45-4637-A8C6-AD1FFFCF22D9}"/>
              </a:ext>
            </a:extLst>
          </p:cNvPr>
          <p:cNvSpPr txBox="1"/>
          <p:nvPr/>
        </p:nvSpPr>
        <p:spPr>
          <a:xfrm>
            <a:off x="260350" y="2078038"/>
            <a:ext cx="4022725" cy="3138487"/>
          </a:xfrm>
          <a:prstGeom prst="rect">
            <a:avLst/>
          </a:prstGeom>
          <a:noFill/>
        </p:spPr>
        <p:txBody>
          <a:bodyPr>
            <a:spAutoFit/>
          </a:bodyPr>
          <a:lstStyle/>
          <a:p>
            <a:pPr defTabSz="685800" eaLnBrk="1" fontAlgn="auto" hangingPunct="1">
              <a:lnSpc>
                <a:spcPct val="150000"/>
              </a:lnSpc>
              <a:spcBef>
                <a:spcPts val="0"/>
              </a:spcBef>
              <a:spcAft>
                <a:spcPts val="0"/>
              </a:spcAft>
              <a:defRPr/>
            </a:pPr>
            <a:r>
              <a:rPr lang="en-US" sz="1650" dirty="0">
                <a:solidFill>
                  <a:prstClr val="black"/>
                </a:solidFill>
                <a:latin typeface="Open sans" panose="020B0606030504020204"/>
                <a:ea typeface="Open Sans" panose="020B0606030504020204" pitchFamily="34" charset="0"/>
                <a:cs typeface="Open Sans" panose="020B0606030504020204" pitchFamily="34" charset="0"/>
              </a:rPr>
              <a:t>U</a:t>
            </a:r>
            <a:r>
              <a:rPr lang="en-GB" sz="1650" dirty="0" err="1">
                <a:solidFill>
                  <a:prstClr val="black"/>
                </a:solidFill>
                <a:latin typeface="Open sans" panose="020B0606030504020204"/>
                <a:ea typeface="Open Sans" panose="020B0606030504020204" pitchFamily="34" charset="0"/>
                <a:cs typeface="Open Sans" panose="020B0606030504020204" pitchFamily="34" charset="0"/>
              </a:rPr>
              <a:t>nifrog</a:t>
            </a:r>
            <a:r>
              <a:rPr lang="en-GB" sz="1650" dirty="0">
                <a:solidFill>
                  <a:prstClr val="black"/>
                </a:solidFill>
                <a:latin typeface="Open sans" panose="020B0606030504020204"/>
                <a:ea typeface="Open Sans" panose="020B0606030504020204" pitchFamily="34" charset="0"/>
                <a:cs typeface="Open Sans" panose="020B0606030504020204" pitchFamily="34" charset="0"/>
              </a:rPr>
              <a:t> is a one-stop-shop where students can easily explore their interests, then find and successfully apply for their next best step after school.</a:t>
            </a:r>
          </a:p>
          <a:p>
            <a:pPr defTabSz="685800" eaLnBrk="1" fontAlgn="auto" hangingPunct="1">
              <a:lnSpc>
                <a:spcPct val="150000"/>
              </a:lnSpc>
              <a:spcBef>
                <a:spcPts val="0"/>
              </a:spcBef>
              <a:spcAft>
                <a:spcPts val="0"/>
              </a:spcAft>
              <a:defRPr/>
            </a:pPr>
            <a:endParaRPr lang="en-US" sz="1650" dirty="0">
              <a:solidFill>
                <a:prstClr val="black"/>
              </a:solidFill>
              <a:latin typeface="Open sans" panose="020B0606030504020204"/>
              <a:ea typeface="Open Sans" panose="020B0606030504020204" pitchFamily="34" charset="0"/>
              <a:cs typeface="Open Sans" panose="020B0606030504020204" pitchFamily="34" charset="0"/>
            </a:endParaRPr>
          </a:p>
          <a:p>
            <a:pPr defTabSz="685800" eaLnBrk="1" fontAlgn="auto" hangingPunct="1">
              <a:lnSpc>
                <a:spcPct val="150000"/>
              </a:lnSpc>
              <a:spcBef>
                <a:spcPts val="0"/>
              </a:spcBef>
              <a:spcAft>
                <a:spcPts val="0"/>
              </a:spcAft>
              <a:defRPr/>
            </a:pPr>
            <a:r>
              <a:rPr lang="en-US" sz="1650" dirty="0" err="1">
                <a:solidFill>
                  <a:prstClr val="black"/>
                </a:solidFill>
                <a:latin typeface="Open sans" panose="020B0606030504020204"/>
                <a:ea typeface="Open Sans" panose="020B0606030504020204" pitchFamily="34" charset="0"/>
                <a:cs typeface="Open Sans" panose="020B0606030504020204" pitchFamily="34" charset="0"/>
              </a:rPr>
              <a:t>Unifrog</a:t>
            </a:r>
            <a:r>
              <a:rPr lang="en-US" sz="1650" dirty="0">
                <a:solidFill>
                  <a:prstClr val="black"/>
                </a:solidFill>
                <a:latin typeface="Open sans" panose="020B0606030504020204"/>
                <a:ea typeface="Open Sans" panose="020B0606030504020204" pitchFamily="34" charset="0"/>
                <a:cs typeface="Open Sans" panose="020B0606030504020204" pitchFamily="34" charset="0"/>
              </a:rPr>
              <a:t> will help you to explore your key interests and what career paths you can take to reach your goals!</a:t>
            </a:r>
          </a:p>
        </p:txBody>
      </p:sp>
      <p:pic>
        <p:nvPicPr>
          <p:cNvPr id="68612" name="Google Shape;1302;p162">
            <a:extLst>
              <a:ext uri="{FF2B5EF4-FFF2-40B4-BE49-F238E27FC236}">
                <a16:creationId xmlns:a16="http://schemas.microsoft.com/office/drawing/2014/main" id="{588DE2D9-1D2B-0546-90F8-742A2B8D290B}"/>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925" y="2489200"/>
            <a:ext cx="3665538"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4">
            <a:extLst>
              <a:ext uri="{FF2B5EF4-FFF2-40B4-BE49-F238E27FC236}">
                <a16:creationId xmlns:a16="http://schemas.microsoft.com/office/drawing/2014/main" id="{8D0A6289-5655-1B49-AD05-EBBBA9E8CE9C}"/>
              </a:ext>
            </a:extLst>
          </p:cNvPr>
          <p:cNvSpPr txBox="1">
            <a:spLocks noChangeArrowheads="1"/>
          </p:cNvSpPr>
          <p:nvPr/>
        </p:nvSpPr>
        <p:spPr bwMode="auto">
          <a:xfrm>
            <a:off x="395536" y="476672"/>
            <a:ext cx="6670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400" dirty="0">
                <a:solidFill>
                  <a:srgbClr val="FFFFFF"/>
                </a:solidFill>
                <a:latin typeface="Open Sans" panose="020B0606030504020204" pitchFamily="34" charset="0"/>
              </a:rPr>
              <a:t>Available resources</a:t>
            </a:r>
            <a:endParaRPr lang="en-GB" altLang="en-US" sz="2400" dirty="0">
              <a:solidFill>
                <a:srgbClr val="FFFFFF"/>
              </a:solidFill>
              <a:latin typeface="Open Sans" panose="020B0606030504020204" pitchFamily="34" charset="0"/>
            </a:endParaRPr>
          </a:p>
        </p:txBody>
      </p:sp>
      <p:pic>
        <p:nvPicPr>
          <p:cNvPr id="70659" name="Picture 2">
            <a:extLst>
              <a:ext uri="{FF2B5EF4-FFF2-40B4-BE49-F238E27FC236}">
                <a16:creationId xmlns:a16="http://schemas.microsoft.com/office/drawing/2014/main" id="{0CA4D118-B895-BA4B-A011-5BC325B4B3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314" y="2132856"/>
            <a:ext cx="7963371" cy="380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44EFD-AD58-9942-9E4A-942FB0F59071}"/>
              </a:ext>
            </a:extLst>
          </p:cNvPr>
          <p:cNvSpPr>
            <a:spLocks noGrp="1"/>
          </p:cNvSpPr>
          <p:nvPr>
            <p:ph type="title"/>
          </p:nvPr>
        </p:nvSpPr>
        <p:spPr/>
        <p:txBody>
          <a:bodyPr/>
          <a:lstStyle/>
          <a:p>
            <a:pPr>
              <a:defRPr/>
            </a:pPr>
            <a:r>
              <a:rPr lang="en-GB" dirty="0"/>
              <a:t>Post 16 Help </a:t>
            </a:r>
          </a:p>
        </p:txBody>
      </p:sp>
      <p:sp>
        <p:nvSpPr>
          <p:cNvPr id="72707" name="Content Placeholder 2">
            <a:extLst>
              <a:ext uri="{FF2B5EF4-FFF2-40B4-BE49-F238E27FC236}">
                <a16:creationId xmlns:a16="http://schemas.microsoft.com/office/drawing/2014/main" id="{44B72898-1980-5443-B8BE-83B69B7BC1A3}"/>
              </a:ext>
            </a:extLst>
          </p:cNvPr>
          <p:cNvSpPr>
            <a:spLocks noGrp="1"/>
          </p:cNvSpPr>
          <p:nvPr>
            <p:ph idx="1"/>
          </p:nvPr>
        </p:nvSpPr>
        <p:spPr/>
        <p:txBody>
          <a:bodyPr/>
          <a:lstStyle/>
          <a:p>
            <a:r>
              <a:rPr lang="en-GB" altLang="en-US"/>
              <a:t>Talks from South Thames and Nescot on apprenticeships/ Level 3 qualifications. </a:t>
            </a:r>
          </a:p>
          <a:p>
            <a:endParaRPr lang="en-GB" altLang="en-US"/>
          </a:p>
          <a:p>
            <a:r>
              <a:rPr lang="en-GB" altLang="en-US"/>
              <a:t>Mr O’Neill ( Head of Sixth Form) will speak to all the students about OG6.</a:t>
            </a:r>
          </a:p>
          <a:p>
            <a:endParaRPr lang="en-GB" altLang="en-US"/>
          </a:p>
          <a:p>
            <a:r>
              <a:rPr lang="en-GB" altLang="en-US"/>
              <a:t> Application for colleges and sixth forms need to be submitted by Christmas</a:t>
            </a:r>
          </a:p>
          <a:p>
            <a:endParaRPr lang="en-GB" altLang="en-US"/>
          </a:p>
          <a:p>
            <a:r>
              <a:rPr lang="en-GB" altLang="en-US"/>
              <a:t>Careers leaders run drop in sessions for any students that need help applying. </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09371-CDFD-054C-B60B-6C8B521A42FE}"/>
              </a:ext>
            </a:extLst>
          </p:cNvPr>
          <p:cNvSpPr>
            <a:spLocks noGrp="1"/>
          </p:cNvSpPr>
          <p:nvPr>
            <p:ph type="title"/>
          </p:nvPr>
        </p:nvSpPr>
        <p:spPr/>
        <p:txBody>
          <a:bodyPr/>
          <a:lstStyle/>
          <a:p>
            <a:pPr>
              <a:defRPr/>
            </a:pPr>
            <a:r>
              <a:rPr lang="en-GB" dirty="0"/>
              <a:t>Important Dates</a:t>
            </a:r>
          </a:p>
        </p:txBody>
      </p:sp>
      <p:graphicFrame>
        <p:nvGraphicFramePr>
          <p:cNvPr id="4" name="Content Placeholder 3">
            <a:extLst>
              <a:ext uri="{FF2B5EF4-FFF2-40B4-BE49-F238E27FC236}">
                <a16:creationId xmlns:a16="http://schemas.microsoft.com/office/drawing/2014/main" id="{3947499D-0F8B-E241-87E2-3634917AD514}"/>
              </a:ext>
            </a:extLst>
          </p:cNvPr>
          <p:cNvGraphicFramePr>
            <a:graphicFrameLocks noGrp="1"/>
          </p:cNvGraphicFramePr>
          <p:nvPr>
            <p:ph idx="1"/>
          </p:nvPr>
        </p:nvGraphicFramePr>
        <p:xfrm>
          <a:off x="457200" y="1600200"/>
          <a:ext cx="8229600" cy="4040188"/>
        </p:xfrm>
        <a:graphic>
          <a:graphicData uri="http://schemas.openxmlformats.org/drawingml/2006/table">
            <a:tbl>
              <a:tblPr firstRow="1" bandRow="1">
                <a:tableStyleId>{5C22544A-7EE6-4342-B048-85BDC9FD1C3A}</a:tableStyleId>
              </a:tblPr>
              <a:tblGrid>
                <a:gridCol w="2242592">
                  <a:extLst>
                    <a:ext uri="{9D8B030D-6E8A-4147-A177-3AD203B41FA5}">
                      <a16:colId xmlns:a16="http://schemas.microsoft.com/office/drawing/2014/main" val="4052526924"/>
                    </a:ext>
                  </a:extLst>
                </a:gridCol>
                <a:gridCol w="5987008">
                  <a:extLst>
                    <a:ext uri="{9D8B030D-6E8A-4147-A177-3AD203B41FA5}">
                      <a16:colId xmlns:a16="http://schemas.microsoft.com/office/drawing/2014/main" val="1833772181"/>
                    </a:ext>
                  </a:extLst>
                </a:gridCol>
              </a:tblGrid>
              <a:tr h="370902">
                <a:tc>
                  <a:txBody>
                    <a:bodyPr/>
                    <a:lstStyle/>
                    <a:p>
                      <a:endParaRPr lang="en-GB" sz="1800" dirty="0"/>
                    </a:p>
                  </a:txBody>
                  <a:tcPr marT="45728" marB="45728"/>
                </a:tc>
                <a:tc>
                  <a:txBody>
                    <a:bodyPr/>
                    <a:lstStyle/>
                    <a:p>
                      <a:endParaRPr lang="en-GB" sz="1800" dirty="0"/>
                    </a:p>
                  </a:txBody>
                  <a:tcPr marT="45728" marB="45728"/>
                </a:tc>
                <a:extLst>
                  <a:ext uri="{0D108BD9-81ED-4DB2-BD59-A6C34878D82A}">
                    <a16:rowId xmlns:a16="http://schemas.microsoft.com/office/drawing/2014/main" val="2071941057"/>
                  </a:ext>
                </a:extLst>
              </a:tr>
              <a:tr h="737880">
                <a:tc>
                  <a:txBody>
                    <a:bodyPr/>
                    <a:lstStyle/>
                    <a:p>
                      <a:r>
                        <a:rPr lang="en-GB" sz="1800" baseline="0" dirty="0"/>
                        <a:t>November 2023</a:t>
                      </a:r>
                    </a:p>
                  </a:txBody>
                  <a:tcPr marT="45728" marB="4572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Mock</a:t>
                      </a:r>
                      <a:r>
                        <a:rPr lang="en-GB" sz="1800" baseline="0" dirty="0"/>
                        <a:t> 1 Exams </a:t>
                      </a:r>
                      <a:endParaRPr lang="en-GB" sz="1800" dirty="0"/>
                    </a:p>
                  </a:txBody>
                  <a:tcPr marT="45728" marB="45728"/>
                </a:tc>
                <a:extLst>
                  <a:ext uri="{0D108BD9-81ED-4DB2-BD59-A6C34878D82A}">
                    <a16:rowId xmlns:a16="http://schemas.microsoft.com/office/drawing/2014/main" val="499427316"/>
                  </a:ext>
                </a:extLst>
              </a:tr>
              <a:tr h="640126">
                <a:tc>
                  <a:txBody>
                    <a:bodyPr/>
                    <a:lstStyle/>
                    <a:p>
                      <a:r>
                        <a:rPr lang="en-GB" sz="1800" baseline="0" dirty="0"/>
                        <a:t>December 2023</a:t>
                      </a:r>
                      <a:endParaRPr lang="en-GB" sz="1800" dirty="0"/>
                    </a:p>
                  </a:txBody>
                  <a:tcPr marT="45728" marB="45728"/>
                </a:tc>
                <a:tc>
                  <a:txBody>
                    <a:bodyPr/>
                    <a:lstStyle/>
                    <a:p>
                      <a:r>
                        <a:rPr lang="en-GB" sz="1800" baseline="0" dirty="0"/>
                        <a:t>Results afternoon</a:t>
                      </a:r>
                    </a:p>
                    <a:p>
                      <a:r>
                        <a:rPr lang="en-GB" sz="1800" baseline="0" dirty="0"/>
                        <a:t>Grade Gather 1/ Tutor Reports sent home</a:t>
                      </a:r>
                      <a:endParaRPr lang="en-GB" sz="1800" dirty="0"/>
                    </a:p>
                  </a:txBody>
                  <a:tcPr marT="45728" marB="45728"/>
                </a:tc>
                <a:extLst>
                  <a:ext uri="{0D108BD9-81ED-4DB2-BD59-A6C34878D82A}">
                    <a16:rowId xmlns:a16="http://schemas.microsoft.com/office/drawing/2014/main" val="613152815"/>
                  </a:ext>
                </a:extLst>
              </a:tr>
              <a:tr h="640126">
                <a:tc>
                  <a:txBody>
                    <a:bodyPr/>
                    <a:lstStyle/>
                    <a:p>
                      <a:r>
                        <a:rPr lang="en-GB" sz="1800" baseline="0" dirty="0"/>
                        <a:t>February 2024</a:t>
                      </a:r>
                    </a:p>
                    <a:p>
                      <a:r>
                        <a:rPr lang="en-GB" sz="1800" baseline="0" dirty="0"/>
                        <a:t>(Thursday 8</a:t>
                      </a:r>
                      <a:r>
                        <a:rPr lang="en-GB" sz="1800" baseline="30000" dirty="0"/>
                        <a:t>th</a:t>
                      </a:r>
                      <a:endParaRPr lang="en-GB" sz="1800" dirty="0"/>
                    </a:p>
                  </a:txBody>
                  <a:tcPr marT="45728" marB="45728"/>
                </a:tc>
                <a:tc>
                  <a:txBody>
                    <a:bodyPr/>
                    <a:lstStyle/>
                    <a:p>
                      <a:r>
                        <a:rPr lang="en-GB" sz="1800" dirty="0"/>
                        <a:t>Virtual Parents</a:t>
                      </a:r>
                      <a:r>
                        <a:rPr lang="en-GB" sz="1800" baseline="0" dirty="0"/>
                        <a:t> evening </a:t>
                      </a:r>
                      <a:endParaRPr lang="en-GB" sz="1800" dirty="0"/>
                    </a:p>
                  </a:txBody>
                  <a:tcPr marT="45728" marB="45728"/>
                </a:tc>
                <a:extLst>
                  <a:ext uri="{0D108BD9-81ED-4DB2-BD59-A6C34878D82A}">
                    <a16:rowId xmlns:a16="http://schemas.microsoft.com/office/drawing/2014/main" val="4234117898"/>
                  </a:ext>
                </a:extLst>
              </a:tr>
              <a:tr h="640126">
                <a:tc>
                  <a:txBody>
                    <a:bodyPr/>
                    <a:lstStyle/>
                    <a:p>
                      <a:r>
                        <a:rPr lang="en-GB" sz="1800" dirty="0"/>
                        <a:t>March</a:t>
                      </a:r>
                      <a:r>
                        <a:rPr lang="en-GB" sz="1800" baseline="0" dirty="0"/>
                        <a:t> 2024</a:t>
                      </a:r>
                      <a:endParaRPr lang="en-GB" sz="1800" dirty="0"/>
                    </a:p>
                    <a:p>
                      <a:endParaRPr lang="en-GB" sz="1800" dirty="0"/>
                    </a:p>
                  </a:txBody>
                  <a:tcPr marT="45728" marB="45728"/>
                </a:tc>
                <a:tc>
                  <a:txBody>
                    <a:bodyPr/>
                    <a:lstStyle/>
                    <a:p>
                      <a:r>
                        <a:rPr lang="en-GB" sz="1800" dirty="0"/>
                        <a:t>Mock</a:t>
                      </a:r>
                      <a:r>
                        <a:rPr lang="en-GB" sz="1800" baseline="0" dirty="0"/>
                        <a:t> 2 Exams</a:t>
                      </a:r>
                      <a:endParaRPr lang="en-GB" sz="1800" dirty="0"/>
                    </a:p>
                  </a:txBody>
                  <a:tcPr marT="45728" marB="45728"/>
                </a:tc>
                <a:extLst>
                  <a:ext uri="{0D108BD9-81ED-4DB2-BD59-A6C34878D82A}">
                    <a16:rowId xmlns:a16="http://schemas.microsoft.com/office/drawing/2014/main" val="114590430"/>
                  </a:ext>
                </a:extLst>
              </a:tr>
              <a:tr h="370902">
                <a:tc>
                  <a:txBody>
                    <a:bodyPr/>
                    <a:lstStyle/>
                    <a:p>
                      <a:r>
                        <a:rPr lang="en-GB" sz="1800" dirty="0" err="1"/>
                        <a:t>Apirl</a:t>
                      </a:r>
                      <a:r>
                        <a:rPr lang="en-GB" sz="1800" baseline="0" dirty="0"/>
                        <a:t> </a:t>
                      </a:r>
                      <a:r>
                        <a:rPr lang="en-GB" sz="1800" dirty="0"/>
                        <a:t> 2024</a:t>
                      </a:r>
                    </a:p>
                  </a:txBody>
                  <a:tcPr marT="45728" marB="45728"/>
                </a:tc>
                <a:tc>
                  <a:txBody>
                    <a:bodyPr/>
                    <a:lstStyle/>
                    <a:p>
                      <a:r>
                        <a:rPr lang="en-GB" sz="1800" dirty="0"/>
                        <a:t>Grade gather 2</a:t>
                      </a:r>
                      <a:r>
                        <a:rPr lang="en-GB" sz="1800" baseline="0" dirty="0"/>
                        <a:t> data sent home</a:t>
                      </a:r>
                      <a:endParaRPr lang="en-GB" sz="1800" dirty="0"/>
                    </a:p>
                  </a:txBody>
                  <a:tcPr marT="45728" marB="45728"/>
                </a:tc>
                <a:extLst>
                  <a:ext uri="{0D108BD9-81ED-4DB2-BD59-A6C34878D82A}">
                    <a16:rowId xmlns:a16="http://schemas.microsoft.com/office/drawing/2014/main" val="408313813"/>
                  </a:ext>
                </a:extLst>
              </a:tr>
              <a:tr h="640126">
                <a:tc>
                  <a:txBody>
                    <a:bodyPr/>
                    <a:lstStyle/>
                    <a:p>
                      <a:r>
                        <a:rPr lang="en-GB" sz="1800" dirty="0"/>
                        <a:t>May 2024</a:t>
                      </a:r>
                    </a:p>
                  </a:txBody>
                  <a:tcPr marT="45728" marB="45728"/>
                </a:tc>
                <a:tc>
                  <a:txBody>
                    <a:bodyPr/>
                    <a:lstStyle/>
                    <a:p>
                      <a:r>
                        <a:rPr lang="en-GB" sz="1800" dirty="0"/>
                        <a:t>GCSE Exams</a:t>
                      </a:r>
                      <a:r>
                        <a:rPr lang="en-GB" sz="1800" baseline="0" dirty="0"/>
                        <a:t> start 9</a:t>
                      </a:r>
                      <a:r>
                        <a:rPr lang="en-GB" sz="1800" baseline="30000" dirty="0"/>
                        <a:t>th</a:t>
                      </a:r>
                      <a:r>
                        <a:rPr lang="en-GB" sz="1800" baseline="0" dirty="0"/>
                        <a:t> May  </a:t>
                      </a:r>
                    </a:p>
                    <a:p>
                      <a:r>
                        <a:rPr lang="en-GB" sz="1800" baseline="0" dirty="0"/>
                        <a:t>(3 weeks after Easter Holidays)</a:t>
                      </a:r>
                      <a:endParaRPr lang="en-GB" sz="1800" dirty="0"/>
                    </a:p>
                  </a:txBody>
                  <a:tcPr marT="45728" marB="45728"/>
                </a:tc>
                <a:extLst>
                  <a:ext uri="{0D108BD9-81ED-4DB2-BD59-A6C34878D82A}">
                    <a16:rowId xmlns:a16="http://schemas.microsoft.com/office/drawing/2014/main" val="3199306679"/>
                  </a:ext>
                </a:extLst>
              </a:tr>
            </a:tbl>
          </a:graphicData>
        </a:graphic>
      </p:graphicFrame>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0BFF4-C7CB-8740-A8CE-0A0B41560641}"/>
              </a:ext>
            </a:extLst>
          </p:cNvPr>
          <p:cNvSpPr>
            <a:spLocks noGrp="1"/>
          </p:cNvSpPr>
          <p:nvPr>
            <p:ph type="title"/>
          </p:nvPr>
        </p:nvSpPr>
        <p:spPr/>
        <p:txBody>
          <a:bodyPr/>
          <a:lstStyle/>
          <a:p>
            <a:pPr>
              <a:defRPr/>
            </a:pPr>
            <a:r>
              <a:rPr lang="en-GB" dirty="0"/>
              <a:t>Points of Contact </a:t>
            </a:r>
          </a:p>
        </p:txBody>
      </p:sp>
      <p:graphicFrame>
        <p:nvGraphicFramePr>
          <p:cNvPr id="4" name="Content Placeholder 3">
            <a:extLst>
              <a:ext uri="{FF2B5EF4-FFF2-40B4-BE49-F238E27FC236}">
                <a16:creationId xmlns:a16="http://schemas.microsoft.com/office/drawing/2014/main" id="{2A4E3697-97BE-434D-9947-0004930CD16C}"/>
              </a:ext>
            </a:extLst>
          </p:cNvPr>
          <p:cNvGraphicFramePr>
            <a:graphicFrameLocks noGrp="1"/>
          </p:cNvGraphicFramePr>
          <p:nvPr>
            <p:ph idx="1"/>
            <p:extLst>
              <p:ext uri="{D42A27DB-BD31-4B8C-83A1-F6EECF244321}">
                <p14:modId xmlns:p14="http://schemas.microsoft.com/office/powerpoint/2010/main" val="183228408"/>
              </p:ext>
            </p:extLst>
          </p:nvPr>
        </p:nvGraphicFramePr>
        <p:xfrm>
          <a:off x="457200" y="1600200"/>
          <a:ext cx="8229600" cy="3133728"/>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367267376"/>
                    </a:ext>
                  </a:extLst>
                </a:gridCol>
                <a:gridCol w="4114800">
                  <a:extLst>
                    <a:ext uri="{9D8B030D-6E8A-4147-A177-3AD203B41FA5}">
                      <a16:colId xmlns:a16="http://schemas.microsoft.com/office/drawing/2014/main" val="949342963"/>
                    </a:ext>
                  </a:extLst>
                </a:gridCol>
              </a:tblGrid>
              <a:tr h="370724">
                <a:tc>
                  <a:txBody>
                    <a:bodyPr/>
                    <a:lstStyle/>
                    <a:p>
                      <a:r>
                        <a:rPr lang="en-GB" sz="1800" dirty="0"/>
                        <a:t>Pastoral</a:t>
                      </a:r>
                      <a:r>
                        <a:rPr lang="en-GB" sz="1800" baseline="0" dirty="0"/>
                        <a:t> Support</a:t>
                      </a:r>
                      <a:endParaRPr lang="en-GB" sz="1800" dirty="0"/>
                    </a:p>
                  </a:txBody>
                  <a:tcPr marT="45707" marB="45707"/>
                </a:tc>
                <a:tc>
                  <a:txBody>
                    <a:bodyPr/>
                    <a:lstStyle/>
                    <a:p>
                      <a:r>
                        <a:rPr lang="en-GB" sz="1800" dirty="0"/>
                        <a:t>Academic</a:t>
                      </a:r>
                      <a:r>
                        <a:rPr lang="en-GB" sz="1800" baseline="0" dirty="0"/>
                        <a:t> Support </a:t>
                      </a:r>
                      <a:endParaRPr lang="en-GB" sz="1800" dirty="0"/>
                    </a:p>
                  </a:txBody>
                  <a:tcPr marT="45707" marB="45707"/>
                </a:tc>
                <a:extLst>
                  <a:ext uri="{0D108BD9-81ED-4DB2-BD59-A6C34878D82A}">
                    <a16:rowId xmlns:a16="http://schemas.microsoft.com/office/drawing/2014/main" val="4245707962"/>
                  </a:ext>
                </a:extLst>
              </a:tr>
              <a:tr h="370724">
                <a:tc>
                  <a:txBody>
                    <a:bodyPr/>
                    <a:lstStyle/>
                    <a:p>
                      <a:r>
                        <a:rPr lang="en-GB" sz="1800" dirty="0"/>
                        <a:t>Tutors</a:t>
                      </a:r>
                      <a:r>
                        <a:rPr lang="en-GB" sz="1800" baseline="0" dirty="0"/>
                        <a:t> </a:t>
                      </a:r>
                      <a:endParaRPr lang="en-GB" sz="1800" dirty="0"/>
                    </a:p>
                  </a:txBody>
                  <a:tcPr marT="45707" marB="45707"/>
                </a:tc>
                <a:tc>
                  <a:txBody>
                    <a:bodyPr/>
                    <a:lstStyle/>
                    <a:p>
                      <a:r>
                        <a:rPr lang="en-GB" sz="1800" dirty="0"/>
                        <a:t>Class teachers</a:t>
                      </a:r>
                    </a:p>
                  </a:txBody>
                  <a:tcPr marT="45707" marB="45707"/>
                </a:tc>
                <a:extLst>
                  <a:ext uri="{0D108BD9-81ED-4DB2-BD59-A6C34878D82A}">
                    <a16:rowId xmlns:a16="http://schemas.microsoft.com/office/drawing/2014/main" val="499511728"/>
                  </a:ext>
                </a:extLst>
              </a:tr>
              <a:tr h="370724">
                <a:tc>
                  <a:txBody>
                    <a:bodyPr/>
                    <a:lstStyle/>
                    <a:p>
                      <a:r>
                        <a:rPr lang="en-GB" sz="1800" dirty="0"/>
                        <a:t>Head</a:t>
                      </a:r>
                      <a:r>
                        <a:rPr lang="en-GB" sz="1800" baseline="0" dirty="0"/>
                        <a:t> of Year                     Mr Bowles</a:t>
                      </a:r>
                      <a:endParaRPr lang="en-GB" sz="1800" dirty="0"/>
                    </a:p>
                  </a:txBody>
                  <a:tcPr marT="45707" marB="45707"/>
                </a:tc>
                <a:tc>
                  <a:txBody>
                    <a:bodyPr/>
                    <a:lstStyle/>
                    <a:p>
                      <a:r>
                        <a:rPr lang="en-GB" sz="1800" dirty="0"/>
                        <a:t>Head</a:t>
                      </a:r>
                      <a:r>
                        <a:rPr lang="en-GB" sz="1800" baseline="0" dirty="0"/>
                        <a:t> of Department </a:t>
                      </a:r>
                      <a:endParaRPr lang="en-GB" sz="1800" dirty="0"/>
                    </a:p>
                  </a:txBody>
                  <a:tcPr marT="45707" marB="45707"/>
                </a:tc>
                <a:extLst>
                  <a:ext uri="{0D108BD9-81ED-4DB2-BD59-A6C34878D82A}">
                    <a16:rowId xmlns:a16="http://schemas.microsoft.com/office/drawing/2014/main" val="3012902963"/>
                  </a:ext>
                </a:extLst>
              </a:tr>
              <a:tr h="370724">
                <a:tc>
                  <a:txBody>
                    <a:bodyPr/>
                    <a:lstStyle/>
                    <a:p>
                      <a:r>
                        <a:rPr lang="en-GB" sz="1800" dirty="0"/>
                        <a:t>Assistant Head of Year</a:t>
                      </a:r>
                      <a:r>
                        <a:rPr lang="en-GB" sz="1800" baseline="0" dirty="0"/>
                        <a:t>      Mr Page</a:t>
                      </a:r>
                      <a:endParaRPr lang="en-GB" sz="1800" dirty="0"/>
                    </a:p>
                  </a:txBody>
                  <a:tcPr marT="45707" marB="45707"/>
                </a:tc>
                <a:tc>
                  <a:txBody>
                    <a:bodyPr/>
                    <a:lstStyle/>
                    <a:p>
                      <a:endParaRPr lang="en-GB" sz="1800" dirty="0"/>
                    </a:p>
                  </a:txBody>
                  <a:tcPr marT="45707" marB="45707"/>
                </a:tc>
                <a:extLst>
                  <a:ext uri="{0D108BD9-81ED-4DB2-BD59-A6C34878D82A}">
                    <a16:rowId xmlns:a16="http://schemas.microsoft.com/office/drawing/2014/main" val="1741810305"/>
                  </a:ext>
                </a:extLst>
              </a:tr>
              <a:tr h="640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Attendance Officer</a:t>
                      </a:r>
                      <a:r>
                        <a:rPr lang="en-GB" sz="1800" baseline="0" dirty="0"/>
                        <a:t>            Mrs Stringer</a:t>
                      </a:r>
                      <a:endParaRPr lang="en-GB" sz="1800" dirty="0"/>
                    </a:p>
                    <a:p>
                      <a:endParaRPr lang="en-GB" sz="1800" dirty="0"/>
                    </a:p>
                  </a:txBody>
                  <a:tcPr marT="45707" marB="45707"/>
                </a:tc>
                <a:tc>
                  <a:txBody>
                    <a:bodyPr/>
                    <a:lstStyle/>
                    <a:p>
                      <a:endParaRPr lang="en-GB" sz="1800" dirty="0"/>
                    </a:p>
                  </a:txBody>
                  <a:tcPr marT="45707" marB="45707"/>
                </a:tc>
                <a:extLst>
                  <a:ext uri="{0D108BD9-81ED-4DB2-BD59-A6C34878D82A}">
                    <a16:rowId xmlns:a16="http://schemas.microsoft.com/office/drawing/2014/main" val="913318150"/>
                  </a:ext>
                </a:extLst>
              </a:tr>
              <a:tr h="6400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Family Support Officer</a:t>
                      </a:r>
                      <a:r>
                        <a:rPr lang="en-GB" sz="1800" baseline="0" dirty="0"/>
                        <a:t>       </a:t>
                      </a:r>
                      <a:r>
                        <a:rPr lang="en-GB" sz="1800" dirty="0"/>
                        <a:t>Pep Nicol</a:t>
                      </a:r>
                      <a:r>
                        <a:rPr lang="en-GB" sz="1800" baseline="0" dirty="0"/>
                        <a:t> </a:t>
                      </a:r>
                      <a:endParaRPr lang="en-GB" sz="1800" dirty="0"/>
                    </a:p>
                    <a:p>
                      <a:endParaRPr lang="en-GB" sz="1800" dirty="0"/>
                    </a:p>
                  </a:txBody>
                  <a:tcPr marT="45707" marB="45707"/>
                </a:tc>
                <a:tc>
                  <a:txBody>
                    <a:bodyPr/>
                    <a:lstStyle/>
                    <a:p>
                      <a:endParaRPr lang="en-GB" sz="1800" dirty="0"/>
                    </a:p>
                  </a:txBody>
                  <a:tcPr marT="45707" marB="45707"/>
                </a:tc>
                <a:extLst>
                  <a:ext uri="{0D108BD9-81ED-4DB2-BD59-A6C34878D82A}">
                    <a16:rowId xmlns:a16="http://schemas.microsoft.com/office/drawing/2014/main" val="3460972303"/>
                  </a:ext>
                </a:extLst>
              </a:tr>
              <a:tr h="370724">
                <a:tc>
                  <a:txBody>
                    <a:bodyPr/>
                    <a:lstStyle/>
                    <a:p>
                      <a:endParaRPr lang="en-GB" sz="1800"/>
                    </a:p>
                  </a:txBody>
                  <a:tcPr marT="45707" marB="45707"/>
                </a:tc>
                <a:tc>
                  <a:txBody>
                    <a:bodyPr/>
                    <a:lstStyle/>
                    <a:p>
                      <a:endParaRPr lang="en-GB" sz="1800" dirty="0"/>
                    </a:p>
                  </a:txBody>
                  <a:tcPr marT="45707" marB="45707"/>
                </a:tc>
                <a:extLst>
                  <a:ext uri="{0D108BD9-81ED-4DB2-BD59-A6C34878D82A}">
                    <a16:rowId xmlns:a16="http://schemas.microsoft.com/office/drawing/2014/main" val="3620750738"/>
                  </a:ext>
                </a:extLst>
              </a:tr>
            </a:tbl>
          </a:graphicData>
        </a:graphic>
      </p:graphicFrame>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AAB0C2-9863-1A4F-A3F3-B8DCFA9114E3}"/>
              </a:ext>
            </a:extLst>
          </p:cNvPr>
          <p:cNvSpPr>
            <a:spLocks noGrp="1"/>
          </p:cNvSpPr>
          <p:nvPr>
            <p:ph type="title"/>
          </p:nvPr>
        </p:nvSpPr>
        <p:spPr/>
        <p:txBody>
          <a:bodyPr/>
          <a:lstStyle/>
          <a:p>
            <a:pPr algn="ctr">
              <a:defRPr/>
            </a:pPr>
            <a:r>
              <a:rPr lang="en-GB" b="1" dirty="0">
                <a:latin typeface="Calibri" panose="020F0502020204030204" pitchFamily="34" charset="0"/>
              </a:rPr>
              <a:t>Key Stage 4</a:t>
            </a:r>
            <a:endParaRPr lang="en-GB" dirty="0">
              <a:latin typeface="Calibri" panose="020F0502020204030204" pitchFamily="34" charset="0"/>
            </a:endParaRPr>
          </a:p>
        </p:txBody>
      </p:sp>
      <p:sp>
        <p:nvSpPr>
          <p:cNvPr id="6" name="Content Placeholder 5">
            <a:extLst>
              <a:ext uri="{FF2B5EF4-FFF2-40B4-BE49-F238E27FC236}">
                <a16:creationId xmlns:a16="http://schemas.microsoft.com/office/drawing/2014/main" id="{E7C67CB8-9843-7C4C-BD37-7E6EE6E4F05F}"/>
              </a:ext>
            </a:extLst>
          </p:cNvPr>
          <p:cNvSpPr>
            <a:spLocks noGrp="1"/>
          </p:cNvSpPr>
          <p:nvPr>
            <p:ph idx="1"/>
          </p:nvPr>
        </p:nvSpPr>
        <p:spPr/>
        <p:txBody>
          <a:bodyPr/>
          <a:lstStyle/>
          <a:p>
            <a:pPr marL="0" indent="0">
              <a:buFont typeface="Arial" panose="020B0604020202020204" pitchFamily="34" charset="0"/>
              <a:buNone/>
              <a:defRPr/>
            </a:pPr>
            <a:r>
              <a:rPr lang="en-GB" sz="2000" b="1" dirty="0">
                <a:latin typeface="Calibri" panose="020F0502020204030204" pitchFamily="34" charset="0"/>
              </a:rPr>
              <a:t>End-of-course GCSE exams</a:t>
            </a:r>
            <a:endParaRPr lang="en-US" sz="2000" b="1" dirty="0">
              <a:latin typeface="Calibri" panose="020F0502020204030204" pitchFamily="34" charset="0"/>
            </a:endParaRPr>
          </a:p>
          <a:p>
            <a:pPr>
              <a:defRPr/>
            </a:pPr>
            <a:r>
              <a:rPr lang="en-GB" sz="2000" dirty="0">
                <a:latin typeface="Calibri" panose="020F0502020204030204" pitchFamily="34" charset="0"/>
              </a:rPr>
              <a:t>All exams  are now taken at the end of the course</a:t>
            </a:r>
          </a:p>
          <a:p>
            <a:pPr>
              <a:defRPr/>
            </a:pPr>
            <a:r>
              <a:rPr lang="en-GB" sz="2000" dirty="0">
                <a:latin typeface="Calibri" panose="020F0502020204030204" pitchFamily="34" charset="0"/>
              </a:rPr>
              <a:t>Spelling, punctuation and grammar are assessed.</a:t>
            </a:r>
          </a:p>
          <a:p>
            <a:pPr>
              <a:defRPr/>
            </a:pPr>
            <a:r>
              <a:rPr lang="en-GB" sz="2000" dirty="0">
                <a:latin typeface="Calibri" panose="020F0502020204030204" pitchFamily="34" charset="0"/>
              </a:rPr>
              <a:t>Students who do NOT achieve a grade 4 in both or either English and Maths at the end of year 11 will have to resit the examination until the grade 4 is achieved or up to the age of 18, whichever is sooner</a:t>
            </a:r>
          </a:p>
          <a:p>
            <a:pPr marL="0" indent="0">
              <a:buFont typeface="Arial" panose="020B0604020202020204" pitchFamily="34" charset="0"/>
              <a:buNone/>
              <a:defRPr/>
            </a:pPr>
            <a:r>
              <a:rPr lang="en-GB" sz="2000" dirty="0">
                <a:latin typeface="Calibri" panose="020F0502020204030204" pitchFamily="34" charset="0"/>
              </a:rPr>
              <a:t> </a:t>
            </a:r>
            <a:endParaRPr lang="en-US" sz="2000" dirty="0">
              <a:latin typeface="Calibri" panose="020F0502020204030204" pitchFamily="34" charset="0"/>
            </a:endParaRPr>
          </a:p>
          <a:p>
            <a:pPr marL="0" indent="0">
              <a:buFont typeface="Arial" panose="020B0604020202020204" pitchFamily="34" charset="0"/>
              <a:buNone/>
              <a:defRPr/>
            </a:pPr>
            <a:r>
              <a:rPr lang="en-GB" sz="2000" b="1" dirty="0">
                <a:latin typeface="Calibri" panose="020F0502020204030204" pitchFamily="34" charset="0"/>
              </a:rPr>
              <a:t>BTECs and other vocational courses</a:t>
            </a:r>
            <a:endParaRPr lang="en-US" sz="2000" b="1" dirty="0">
              <a:latin typeface="Calibri" panose="020F0502020204030204" pitchFamily="34" charset="0"/>
            </a:endParaRPr>
          </a:p>
          <a:p>
            <a:pPr>
              <a:defRPr/>
            </a:pPr>
            <a:r>
              <a:rPr lang="en-GB" sz="2000" dirty="0">
                <a:latin typeface="Calibri" panose="020F0502020204030204" pitchFamily="34" charset="0"/>
              </a:rPr>
              <a:t>At least 20% is externally assessed.</a:t>
            </a:r>
            <a:endParaRPr lang="en-US" sz="2000" dirty="0">
              <a:latin typeface="Calibri" panose="020F0502020204030204" pitchFamily="34" charset="0"/>
            </a:endParaRPr>
          </a:p>
          <a:p>
            <a:pPr>
              <a:defRPr/>
            </a:pPr>
            <a:endParaRPr lang="en-US" sz="1800" dirty="0">
              <a:latin typeface="Calibri" panose="020F0502020204030204" pitchFamily="34" charset="0"/>
            </a:endParaRPr>
          </a:p>
          <a:p>
            <a:pPr>
              <a:defRPr/>
            </a:pPr>
            <a:endParaRPr lang="en-GB" sz="2000" dirty="0">
              <a:latin typeface="Calibri" panose="020F0502020204030204" pitchFamily="34" charset="0"/>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49CF2A-DE06-FA4D-8430-DD2DB7BF3085}"/>
              </a:ext>
            </a:extLst>
          </p:cNvPr>
          <p:cNvSpPr>
            <a:spLocks noGrp="1"/>
          </p:cNvSpPr>
          <p:nvPr>
            <p:ph idx="1"/>
          </p:nvPr>
        </p:nvSpPr>
        <p:spPr>
          <a:xfrm>
            <a:off x="179512" y="548680"/>
            <a:ext cx="8712968" cy="4876800"/>
          </a:xfrm>
        </p:spPr>
        <p:txBody>
          <a:bodyPr/>
          <a:lstStyle/>
          <a:p>
            <a:pPr>
              <a:defRPr/>
            </a:pPr>
            <a:r>
              <a:rPr lang="en-GB" altLang="en-US" sz="2400" dirty="0"/>
              <a:t>You may have experience of GCSE examinations with older children or yourself, however, there  have been  significant changes to GCSE and BTEC qualifications over the last few years. </a:t>
            </a:r>
          </a:p>
          <a:p>
            <a:pPr>
              <a:defRPr/>
            </a:pPr>
            <a:endParaRPr lang="en-GB" altLang="en-US" sz="2400" dirty="0"/>
          </a:p>
          <a:p>
            <a:pPr>
              <a:buFontTx/>
              <a:buChar char="•"/>
              <a:defRPr/>
            </a:pPr>
            <a:r>
              <a:rPr lang="en-GB" altLang="en-US" sz="2400" dirty="0"/>
              <a:t>These changes have seen a return to exams taken at the end of the course, and measures to improve the assessment of spelling, punctuation and grammar with specific questions being award SPAG marks.</a:t>
            </a:r>
          </a:p>
          <a:p>
            <a:pPr>
              <a:buFontTx/>
              <a:buChar char="•"/>
              <a:defRPr/>
            </a:pPr>
            <a:endParaRPr lang="en-GB" altLang="en-US" sz="2400" dirty="0"/>
          </a:p>
          <a:p>
            <a:pPr>
              <a:buFontTx/>
              <a:buChar char="•"/>
              <a:defRPr/>
            </a:pPr>
            <a:r>
              <a:rPr lang="en-GB" altLang="en-US" sz="2400" dirty="0"/>
              <a:t>Students who do not achieve English Language and Maths at a level 4 in Year 11 when they get their GCSE results will be required to resit these up until the age of 18 until they do. This is a national requirement for all colleges and sixth forms. </a:t>
            </a:r>
          </a:p>
          <a:p>
            <a:endParaRPr lang="en-US" dirty="0"/>
          </a:p>
        </p:txBody>
      </p:sp>
    </p:spTree>
    <p:extLst>
      <p:ext uri="{BB962C8B-B14F-4D97-AF65-F5344CB8AC3E}">
        <p14:creationId xmlns:p14="http://schemas.microsoft.com/office/powerpoint/2010/main" val="323258514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948878-8C6E-C54F-9726-1CBFB983755B}"/>
              </a:ext>
            </a:extLst>
          </p:cNvPr>
          <p:cNvSpPr>
            <a:spLocks noGrp="1"/>
          </p:cNvSpPr>
          <p:nvPr>
            <p:ph idx="1"/>
          </p:nvPr>
        </p:nvSpPr>
        <p:spPr/>
        <p:txBody>
          <a:bodyPr/>
          <a:lstStyle/>
          <a:p>
            <a:pPr>
              <a:defRPr/>
            </a:pPr>
            <a:r>
              <a:rPr lang="en-GB" altLang="en-US" sz="2400" dirty="0"/>
              <a:t>All university courses in the UK require level 4 in these two subjects and will not offer places to students who do not fulfil this. Therefore you will see us focussing a little more on English and maths grades than others this year.</a:t>
            </a:r>
          </a:p>
          <a:p>
            <a:pPr>
              <a:defRPr/>
            </a:pPr>
            <a:endParaRPr lang="en-GB" altLang="en-US" sz="2400" dirty="0"/>
          </a:p>
          <a:p>
            <a:pPr>
              <a:defRPr/>
            </a:pPr>
            <a:r>
              <a:rPr lang="en-GB" altLang="en-US" sz="2400" dirty="0"/>
              <a:t>Many of our Year 11 students are taking BTECs and other vocational courses such as construction, business, IT and Health and Social Care. </a:t>
            </a:r>
          </a:p>
          <a:p>
            <a:pPr>
              <a:defRPr/>
            </a:pPr>
            <a:endParaRPr lang="en-US" altLang="en-US" sz="2400" dirty="0"/>
          </a:p>
          <a:p>
            <a:pPr>
              <a:defRPr/>
            </a:pPr>
            <a:r>
              <a:rPr lang="en-GB" altLang="en-US" sz="2400" dirty="0"/>
              <a:t> At least 20% of these qualifications will be externally assessed , rather than being 100% coursework based.</a:t>
            </a:r>
          </a:p>
          <a:p>
            <a:endParaRPr lang="en-US" dirty="0"/>
          </a:p>
        </p:txBody>
      </p:sp>
    </p:spTree>
    <p:extLst>
      <p:ext uri="{BB962C8B-B14F-4D97-AF65-F5344CB8AC3E}">
        <p14:creationId xmlns:p14="http://schemas.microsoft.com/office/powerpoint/2010/main" val="202764092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EEFA-965C-8A47-A871-BF7AF111ACB1}"/>
              </a:ext>
            </a:extLst>
          </p:cNvPr>
          <p:cNvSpPr>
            <a:spLocks noGrp="1"/>
          </p:cNvSpPr>
          <p:nvPr>
            <p:ph type="title"/>
          </p:nvPr>
        </p:nvSpPr>
        <p:spPr/>
        <p:txBody>
          <a:bodyPr/>
          <a:lstStyle/>
          <a:p>
            <a:pPr eaLnBrk="1" fontAlgn="auto" hangingPunct="1">
              <a:spcAft>
                <a:spcPts val="0"/>
              </a:spcAft>
              <a:defRPr/>
            </a:pPr>
            <a:r>
              <a:rPr lang="en-GB" dirty="0"/>
              <a:t>GCSE grading</a:t>
            </a:r>
          </a:p>
        </p:txBody>
      </p:sp>
      <p:sp>
        <p:nvSpPr>
          <p:cNvPr id="28675" name="Content Placeholder 2">
            <a:extLst>
              <a:ext uri="{FF2B5EF4-FFF2-40B4-BE49-F238E27FC236}">
                <a16:creationId xmlns:a16="http://schemas.microsoft.com/office/drawing/2014/main" id="{4B01C80F-DE4A-BC4D-A5E4-8E4E463A8164}"/>
              </a:ext>
            </a:extLst>
          </p:cNvPr>
          <p:cNvSpPr>
            <a:spLocks noGrp="1"/>
          </p:cNvSpPr>
          <p:nvPr>
            <p:ph idx="1"/>
          </p:nvPr>
        </p:nvSpPr>
        <p:spPr/>
        <p:txBody>
          <a:bodyPr/>
          <a:lstStyle/>
          <a:p>
            <a:pPr eaLnBrk="1" hangingPunct="1"/>
            <a:r>
              <a:rPr lang="en-GB" altLang="en-US" sz="2800">
                <a:latin typeface="Calibri" panose="020F0502020204030204" pitchFamily="34" charset="0"/>
              </a:rPr>
              <a:t>All GCSEs are now graded 9 - 1 (a number and not a letter). </a:t>
            </a:r>
          </a:p>
          <a:p>
            <a:pPr eaLnBrk="1" hangingPunct="1"/>
            <a:endParaRPr lang="en-GB" altLang="en-US" sz="2800">
              <a:latin typeface="Calibri" panose="020F0502020204030204" pitchFamily="34" charset="0"/>
            </a:endParaRPr>
          </a:p>
          <a:p>
            <a:pPr eaLnBrk="1" hangingPunct="1"/>
            <a:endParaRPr lang="en-GB" altLang="en-US" sz="2800">
              <a:latin typeface="Calibri" panose="020F0502020204030204" pitchFamily="34" charset="0"/>
            </a:endParaRPr>
          </a:p>
        </p:txBody>
      </p:sp>
      <p:pic>
        <p:nvPicPr>
          <p:cNvPr id="28676" name="Picture 2">
            <a:extLst>
              <a:ext uri="{FF2B5EF4-FFF2-40B4-BE49-F238E27FC236}">
                <a16:creationId xmlns:a16="http://schemas.microsoft.com/office/drawing/2014/main" id="{8327265B-A74D-1448-B4DC-3BA87E9117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4750" y="2349500"/>
            <a:ext cx="42545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5C706B2-59B0-B34C-B3E1-3CBDFC77411B}"/>
              </a:ext>
            </a:extLst>
          </p:cNvPr>
          <p:cNvSpPr>
            <a:spLocks noGrp="1"/>
          </p:cNvSpPr>
          <p:nvPr>
            <p:ph type="title"/>
          </p:nvPr>
        </p:nvSpPr>
        <p:spPr/>
        <p:txBody>
          <a:bodyPr/>
          <a:lstStyle/>
          <a:p>
            <a:pPr algn="ctr" eaLnBrk="1" fontAlgn="auto" hangingPunct="1">
              <a:spcAft>
                <a:spcPts val="0"/>
              </a:spcAft>
              <a:defRPr/>
            </a:pPr>
            <a:r>
              <a:rPr lang="en-GB" altLang="en-US" dirty="0">
                <a:latin typeface="Calibri" panose="020F0502020204030204" pitchFamily="34" charset="0"/>
              </a:rPr>
              <a:t>Non examined element</a:t>
            </a:r>
          </a:p>
        </p:txBody>
      </p:sp>
      <p:sp>
        <p:nvSpPr>
          <p:cNvPr id="30723" name="Content Placeholder 2">
            <a:extLst>
              <a:ext uri="{FF2B5EF4-FFF2-40B4-BE49-F238E27FC236}">
                <a16:creationId xmlns:a16="http://schemas.microsoft.com/office/drawing/2014/main" id="{BC71AF74-E537-354E-BB8E-247B08A61F7A}"/>
              </a:ext>
            </a:extLst>
          </p:cNvPr>
          <p:cNvSpPr>
            <a:spLocks noGrp="1"/>
          </p:cNvSpPr>
          <p:nvPr>
            <p:ph idx="1"/>
          </p:nvPr>
        </p:nvSpPr>
        <p:spPr>
          <a:xfrm>
            <a:off x="323850" y="1524000"/>
            <a:ext cx="8362950" cy="4929188"/>
          </a:xfrm>
        </p:spPr>
        <p:txBody>
          <a:bodyPr/>
          <a:lstStyle/>
          <a:p>
            <a:pPr eaLnBrk="1" hangingPunct="1">
              <a:defRPr/>
            </a:pPr>
            <a:r>
              <a:rPr lang="en-GB" altLang="en-US" sz="2800" dirty="0">
                <a:latin typeface="Calibri" panose="020F0502020204030204" pitchFamily="34" charset="0"/>
              </a:rPr>
              <a:t>NEA is the name given now to work completed in school under controlled conditions within a set time limit</a:t>
            </a:r>
          </a:p>
          <a:p>
            <a:pPr eaLnBrk="1" hangingPunct="1">
              <a:defRPr/>
            </a:pPr>
            <a:r>
              <a:rPr lang="en-GB" altLang="en-US" sz="2800" dirty="0">
                <a:latin typeface="Calibri" panose="020F0502020204030204" pitchFamily="34" charset="0"/>
              </a:rPr>
              <a:t>Good ATTENDANCE is essential. All students will be informed when NEAs are taking place by their class teacher.</a:t>
            </a:r>
          </a:p>
          <a:p>
            <a:pPr eaLnBrk="1" hangingPunct="1">
              <a:defRPr/>
            </a:pPr>
            <a:r>
              <a:rPr lang="en-GB" altLang="en-US" sz="2800" dirty="0">
                <a:latin typeface="Calibri" panose="020F0502020204030204" pitchFamily="34" charset="0"/>
              </a:rPr>
              <a:t>The criteria for each subjects NEA differs.</a:t>
            </a:r>
          </a:p>
          <a:p>
            <a:pPr eaLnBrk="1" hangingPunct="1">
              <a:defRPr/>
            </a:pPr>
            <a:r>
              <a:rPr lang="en-GB" altLang="en-US" sz="2800" dirty="0">
                <a:latin typeface="Calibri" panose="020F0502020204030204" pitchFamily="34" charset="0"/>
              </a:rPr>
              <a:t>Subjects that have NEAs are: </a:t>
            </a:r>
            <a:r>
              <a:rPr lang="en-GB" altLang="en-US" sz="2800" i="1" dirty="0">
                <a:latin typeface="Calibri" panose="020F0502020204030204" pitchFamily="34" charset="0"/>
              </a:rPr>
              <a:t>DT, PE, Drama, Music, Food Technology, Art, English language – speaking component, Languages – speaking component, all </a:t>
            </a:r>
            <a:r>
              <a:rPr lang="en-GB" altLang="en-US" sz="2800" i="1" dirty="0" err="1">
                <a:latin typeface="Calibri" panose="020F0502020204030204" pitchFamily="34" charset="0"/>
              </a:rPr>
              <a:t>Btec</a:t>
            </a:r>
            <a:r>
              <a:rPr lang="en-GB" altLang="en-US" sz="2800" i="1" dirty="0">
                <a:latin typeface="Calibri" panose="020F0502020204030204" pitchFamily="34" charset="0"/>
              </a:rPr>
              <a:t> internal assessments</a:t>
            </a:r>
            <a:endParaRPr lang="en-GB" altLang="en-US" sz="2800" dirty="0">
              <a:latin typeface="Calibri" panose="020F0502020204030204" pitchFamily="34" charset="0"/>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D77F3425-79EE-BD41-BAA3-9CAEB3456106}"/>
              </a:ext>
            </a:extLst>
          </p:cNvPr>
          <p:cNvSpPr>
            <a:spLocks noGrp="1"/>
          </p:cNvSpPr>
          <p:nvPr>
            <p:ph type="title"/>
          </p:nvPr>
        </p:nvSpPr>
        <p:spPr/>
        <p:txBody>
          <a:bodyPr>
            <a:normAutofit fontScale="90000"/>
          </a:bodyPr>
          <a:lstStyle/>
          <a:p>
            <a:pPr eaLnBrk="1" fontAlgn="auto" hangingPunct="1">
              <a:spcAft>
                <a:spcPts val="0"/>
              </a:spcAft>
              <a:defRPr/>
            </a:pPr>
            <a:r>
              <a:rPr lang="en-GB" altLang="en-US" dirty="0">
                <a:latin typeface="Calibri" panose="020F0502020204030204" pitchFamily="34" charset="0"/>
              </a:rPr>
              <a:t>What will we be doing at school with data?</a:t>
            </a:r>
          </a:p>
        </p:txBody>
      </p:sp>
      <p:sp>
        <p:nvSpPr>
          <p:cNvPr id="32771" name="Content Placeholder 2">
            <a:extLst>
              <a:ext uri="{FF2B5EF4-FFF2-40B4-BE49-F238E27FC236}">
                <a16:creationId xmlns:a16="http://schemas.microsoft.com/office/drawing/2014/main" id="{45799566-DFDB-1849-9FA1-B731B8AF396C}"/>
              </a:ext>
            </a:extLst>
          </p:cNvPr>
          <p:cNvSpPr>
            <a:spLocks noGrp="1"/>
          </p:cNvSpPr>
          <p:nvPr>
            <p:ph idx="1"/>
          </p:nvPr>
        </p:nvSpPr>
        <p:spPr/>
        <p:txBody>
          <a:bodyPr/>
          <a:lstStyle/>
          <a:p>
            <a:pPr eaLnBrk="1" hangingPunct="1"/>
            <a:r>
              <a:rPr lang="en-GB" altLang="en-US" sz="2800" dirty="0">
                <a:latin typeface="Calibri" panose="020F0502020204030204" pitchFamily="34" charset="0"/>
              </a:rPr>
              <a:t>Two grade gathers a year – December and April</a:t>
            </a:r>
          </a:p>
          <a:p>
            <a:pPr eaLnBrk="1" hangingPunct="1"/>
            <a:r>
              <a:rPr lang="en-GB" altLang="en-US" sz="2800" dirty="0">
                <a:latin typeface="Calibri" panose="020F0502020204030204" pitchFamily="34" charset="0"/>
              </a:rPr>
              <a:t>Two rounds of Mocks –November and March </a:t>
            </a:r>
          </a:p>
          <a:p>
            <a:pPr eaLnBrk="1" hangingPunct="1"/>
            <a:r>
              <a:rPr lang="en-GB" altLang="en-US" sz="2800" dirty="0">
                <a:latin typeface="Calibri" panose="020F0502020204030204" pitchFamily="34" charset="0"/>
              </a:rPr>
              <a:t>Current grades</a:t>
            </a:r>
          </a:p>
          <a:p>
            <a:pPr eaLnBrk="1" hangingPunct="1"/>
            <a:r>
              <a:rPr lang="en-GB" altLang="en-US" sz="2800" dirty="0">
                <a:latin typeface="Calibri" panose="020F0502020204030204" pitchFamily="34" charset="0"/>
              </a:rPr>
              <a:t>Target grades</a:t>
            </a:r>
          </a:p>
          <a:p>
            <a:pPr eaLnBrk="1" hangingPunct="1"/>
            <a:r>
              <a:rPr lang="en-GB" altLang="en-US" sz="2800" dirty="0">
                <a:latin typeface="Calibri" panose="020F0502020204030204" pitchFamily="34" charset="0"/>
              </a:rPr>
              <a:t>Teacher Predictions</a:t>
            </a:r>
          </a:p>
          <a:p>
            <a:pPr eaLnBrk="1" hangingPunct="1"/>
            <a:r>
              <a:rPr lang="en-GB" altLang="en-US" sz="2800" dirty="0">
                <a:latin typeface="Calibri" panose="020F0502020204030204" pitchFamily="34" charset="0"/>
              </a:rPr>
              <a:t>Effort </a:t>
            </a:r>
          </a:p>
          <a:p>
            <a:pPr eaLnBrk="1" hangingPunct="1"/>
            <a:r>
              <a:rPr lang="en-GB" altLang="en-US" sz="2800" dirty="0">
                <a:latin typeface="Calibri" panose="020F0502020204030204" pitchFamily="34" charset="0"/>
              </a:rPr>
              <a:t>Homework</a:t>
            </a:r>
          </a:p>
          <a:p>
            <a:pPr eaLnBrk="1" hangingPunct="1"/>
            <a:r>
              <a:rPr lang="en-GB" altLang="en-US" sz="2800" dirty="0">
                <a:latin typeface="Calibri" panose="020F0502020204030204" pitchFamily="34" charset="0"/>
              </a:rPr>
              <a:t>Behaviour</a:t>
            </a:r>
          </a:p>
          <a:p>
            <a:pPr eaLnBrk="1" hangingPunct="1"/>
            <a:r>
              <a:rPr lang="en-GB" altLang="en-US" sz="2800" dirty="0">
                <a:latin typeface="Calibri" panose="020F0502020204030204" pitchFamily="34" charset="0"/>
              </a:rPr>
              <a:t>Tracking of Data by HODS, Mr Bowles and SLT</a:t>
            </a:r>
          </a:p>
          <a:p>
            <a:pPr eaLnBrk="1" hangingPunct="1">
              <a:buFont typeface="Wingdings 2" pitchFamily="2" charset="2"/>
              <a:buNone/>
            </a:pPr>
            <a:endParaRPr lang="en-GB" altLang="en-US" sz="2800" dirty="0">
              <a:latin typeface="Calibri" panose="020F0502020204030204" pitchFamily="34" charset="0"/>
            </a:endParaRPr>
          </a:p>
        </p:txBody>
      </p:sp>
    </p:spTree>
  </p:cSld>
  <p:clrMapOvr>
    <a:masterClrMapping/>
  </p:clrMapOvr>
  <p:transition>
    <p:fade/>
  </p:transition>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1_Green_Gold texture template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Clarity">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0" ma:contentTypeDescription="Create a new document." ma:contentTypeScope="" ma:versionID="b6358c8e9ccf10d22debe3a56dce56ac"/>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574F2479-9A06-4047-AE70-5E78F2FFB665}">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651DED46-D66D-454A-B8B2-8EE17CF4DC11}">
  <ds:schemaRefs>
    <ds:schemaRef ds:uri="http://schemas.microsoft.com/sharepoint/v3/contenttype/forms"/>
  </ds:schemaRefs>
</ds:datastoreItem>
</file>

<file path=customXml/itemProps3.xml><?xml version="1.0" encoding="utf-8"?>
<ds:datastoreItem xmlns:ds="http://schemas.openxmlformats.org/officeDocument/2006/customXml" ds:itemID="{285B6B61-4BC5-41AE-90F4-E7424C4D513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1_Green_Gold texture template Segoe</Template>
  <TotalTime>2531</TotalTime>
  <Words>2082</Words>
  <Application>Microsoft Macintosh PowerPoint</Application>
  <PresentationFormat>On-screen Show (4:3)</PresentationFormat>
  <Paragraphs>242</Paragraphs>
  <Slides>34</Slides>
  <Notes>25</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34</vt:i4>
      </vt:variant>
    </vt:vector>
  </HeadingPairs>
  <TitlesOfParts>
    <vt:vector size="50" baseType="lpstr">
      <vt:lpstr>Arial</vt:lpstr>
      <vt:lpstr>Calibri</vt:lpstr>
      <vt:lpstr>Courier New</vt:lpstr>
      <vt:lpstr>Calibri Light</vt:lpstr>
      <vt:lpstr>Wingdings 2</vt:lpstr>
      <vt:lpstr>Wingdings</vt:lpstr>
      <vt:lpstr>Tahoma</vt:lpstr>
      <vt:lpstr>Times New Roman</vt:lpstr>
      <vt:lpstr>MS Mincho</vt:lpstr>
      <vt:lpstr>Open Sans</vt:lpstr>
      <vt:lpstr>1_Green_Gold texture template Segoe</vt:lpstr>
      <vt:lpstr>White with Courier font for code slides</vt:lpstr>
      <vt:lpstr>Clarity</vt:lpstr>
      <vt:lpstr>Office Theme</vt:lpstr>
      <vt:lpstr>1_Office Theme</vt:lpstr>
      <vt:lpstr>Adobe Acrobat Document</vt:lpstr>
      <vt:lpstr>Year 11 information evening</vt:lpstr>
      <vt:lpstr>PowerPoint Presentation</vt:lpstr>
      <vt:lpstr>PowerPoint Presentation</vt:lpstr>
      <vt:lpstr>Key Stage 4</vt:lpstr>
      <vt:lpstr>PowerPoint Presentation</vt:lpstr>
      <vt:lpstr>PowerPoint Presentation</vt:lpstr>
      <vt:lpstr>GCSE grading</vt:lpstr>
      <vt:lpstr>Non examined element</vt:lpstr>
      <vt:lpstr>What will we be doing at school with data?</vt:lpstr>
      <vt:lpstr>Help them set goals from the outset</vt:lpstr>
      <vt:lpstr>How  can you assist at home?</vt:lpstr>
      <vt:lpstr>Attendance: Every school day counts </vt:lpstr>
      <vt:lpstr>PowerPoint Presentation</vt:lpstr>
      <vt:lpstr>PowerPoint Presentation</vt:lpstr>
      <vt:lpstr>If  a Student has 90% attendance, what it actually means is…</vt:lpstr>
      <vt:lpstr>What impact might this have on a student’s life……?</vt:lpstr>
      <vt:lpstr>PowerPoint Presentation</vt:lpstr>
      <vt:lpstr>PowerPoint Presentation</vt:lpstr>
      <vt:lpstr>PowerPoint Presentation</vt:lpstr>
      <vt:lpstr>PowerPoint Presentation</vt:lpstr>
      <vt:lpstr>PowerPoint Presentation</vt:lpstr>
      <vt:lpstr>PowerPoint Presentation</vt:lpstr>
      <vt:lpstr>Managing stress </vt:lpstr>
      <vt:lpstr>PowerPoint Presentation</vt:lpstr>
      <vt:lpstr> How  can you assist at home?</vt:lpstr>
      <vt:lpstr>https://www.youtube.com/watch?v=Fc9wPYlnCgU </vt:lpstr>
      <vt:lpstr>PowerPoint Presentation</vt:lpstr>
      <vt:lpstr>PowerPoint Presentation</vt:lpstr>
      <vt:lpstr>PowerPoint Presentation</vt:lpstr>
      <vt:lpstr>PowerPoint Presentation</vt:lpstr>
      <vt:lpstr>PowerPoint Presentation</vt:lpstr>
      <vt:lpstr>Post 16 Help </vt:lpstr>
      <vt:lpstr>Important Dates</vt:lpstr>
      <vt:lpstr>Points of Contact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11 Welcome Parents Evening</dc:title>
  <dc:creator>Carey</dc:creator>
  <cp:lastModifiedBy>Charly A</cp:lastModifiedBy>
  <cp:revision>438</cp:revision>
  <cp:lastPrinted>2022-09-22T13:57:28Z</cp:lastPrinted>
  <dcterms:created xsi:type="dcterms:W3CDTF">2010-09-07T18:25:59Z</dcterms:created>
  <dcterms:modified xsi:type="dcterms:W3CDTF">2023-09-16T15:46:54Z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TC102867489990</vt:lpwstr>
  </property>
</Properties>
</file>